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6" r:id="rId4"/>
    <p:sldId id="262" r:id="rId5"/>
    <p:sldId id="267" r:id="rId6"/>
    <p:sldId id="263" r:id="rId7"/>
    <p:sldId id="264" r:id="rId8"/>
    <p:sldId id="257" r:id="rId9"/>
    <p:sldId id="270" r:id="rId10"/>
    <p:sldId id="268" r:id="rId11"/>
    <p:sldId id="266" r:id="rId12"/>
    <p:sldId id="265" r:id="rId13"/>
    <p:sldId id="271" r:id="rId14"/>
    <p:sldId id="272" r:id="rId15"/>
    <p:sldId id="273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8B4FD-27EA-48C2-8F63-6F387A13C7BD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6CF2CC2-9A46-40B0-92F0-EFE08D6FC241}">
      <dgm:prSet phldrT="[Текст]"/>
      <dgm:spPr/>
      <dgm:t>
        <a:bodyPr/>
        <a:lstStyle/>
        <a:p>
          <a:r>
            <a:rPr lang="kk-KZ" b="1" dirty="0" smtClean="0">
              <a:latin typeface="Times New Roman" pitchFamily="18" charset="0"/>
              <a:cs typeface="Times New Roman" pitchFamily="18" charset="0"/>
            </a:rPr>
            <a:t>Гальваникалық  элементтің классификациясы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3AD7636F-1AF3-4F7D-B389-A7F6C54C00D4}" type="parTrans" cxnId="{0D7E2020-F842-4EA4-9C88-9F44C39D7FB1}">
      <dgm:prSet/>
      <dgm:spPr/>
      <dgm:t>
        <a:bodyPr/>
        <a:lstStyle/>
        <a:p>
          <a:endParaRPr lang="ru-RU"/>
        </a:p>
      </dgm:t>
    </dgm:pt>
    <dgm:pt modelId="{4E0FF37E-6EEF-413C-B582-05349E7EE27A}" type="sibTrans" cxnId="{0D7E2020-F842-4EA4-9C88-9F44C39D7FB1}">
      <dgm:prSet/>
      <dgm:spPr/>
      <dgm:t>
        <a:bodyPr/>
        <a:lstStyle/>
        <a:p>
          <a:endParaRPr lang="ru-RU"/>
        </a:p>
      </dgm:t>
    </dgm:pt>
    <dgm:pt modelId="{0BE28753-1C57-4BD5-BC72-0071818DD341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Біріншілік гальваникалық элемент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54C55ED-8ED2-4CC3-8BA9-764CD931E7CD}" type="parTrans" cxnId="{7D3A3991-B6BB-49AB-8CAA-6A7A22023F87}">
      <dgm:prSet/>
      <dgm:spPr/>
      <dgm:t>
        <a:bodyPr/>
        <a:lstStyle/>
        <a:p>
          <a:endParaRPr lang="ru-RU"/>
        </a:p>
      </dgm:t>
    </dgm:pt>
    <dgm:pt modelId="{2644FCA5-4BFA-45A7-9DFD-B8FB396B0E04}" type="sibTrans" cxnId="{7D3A3991-B6BB-49AB-8CAA-6A7A22023F87}">
      <dgm:prSet/>
      <dgm:spPr/>
      <dgm:t>
        <a:bodyPr/>
        <a:lstStyle/>
        <a:p>
          <a:endParaRPr lang="ru-RU"/>
        </a:p>
      </dgm:t>
    </dgm:pt>
    <dgm:pt modelId="{FC68CB47-DD2D-490F-9C41-5127A381ADAD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Екіншілік ток көздері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kk-KZ" dirty="0" smtClean="0">
              <a:latin typeface="Times New Roman" pitchFamily="18" charset="0"/>
              <a:cs typeface="Times New Roman" pitchFamily="18" charset="0"/>
            </a:rPr>
            <a:t>аккумуляторлар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8A2942C-0429-41CE-8E9A-80F5AE9C2428}" type="parTrans" cxnId="{76FAB76A-24F5-45A4-BDE2-07AB671C9769}">
      <dgm:prSet/>
      <dgm:spPr/>
      <dgm:t>
        <a:bodyPr/>
        <a:lstStyle/>
        <a:p>
          <a:endParaRPr lang="ru-RU"/>
        </a:p>
      </dgm:t>
    </dgm:pt>
    <dgm:pt modelId="{CFCA8F69-D86D-4DDF-B80B-722D4182222D}" type="sibTrans" cxnId="{76FAB76A-24F5-45A4-BDE2-07AB671C9769}">
      <dgm:prSet/>
      <dgm:spPr/>
      <dgm:t>
        <a:bodyPr/>
        <a:lstStyle/>
        <a:p>
          <a:endParaRPr lang="ru-RU"/>
        </a:p>
      </dgm:t>
    </dgm:pt>
    <dgm:pt modelId="{6D5363CF-45B7-40C2-AC72-5412858CDFF8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Электрохимиялық генераторлар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3584E00-3BE9-4375-B4E7-587AECA63168}" type="sibTrans" cxnId="{C388E7E5-DDE1-4266-8658-962BE9B7E9CD}">
      <dgm:prSet/>
      <dgm:spPr/>
      <dgm:t>
        <a:bodyPr/>
        <a:lstStyle/>
        <a:p>
          <a:endParaRPr lang="ru-RU"/>
        </a:p>
      </dgm:t>
    </dgm:pt>
    <dgm:pt modelId="{79EA2476-9268-40B6-8C44-AE93AC4D3BCE}" type="parTrans" cxnId="{C388E7E5-DDE1-4266-8658-962BE9B7E9CD}">
      <dgm:prSet/>
      <dgm:spPr/>
      <dgm:t>
        <a:bodyPr/>
        <a:lstStyle/>
        <a:p>
          <a:endParaRPr lang="ru-RU"/>
        </a:p>
      </dgm:t>
    </dgm:pt>
    <dgm:pt modelId="{4430F18A-9A4A-4D81-A061-08FAFCEB2ADE}" type="pres">
      <dgm:prSet presAssocID="{7498B4FD-27EA-48C2-8F63-6F387A13C7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3A8DEE5-851D-4A6E-9AE0-4E008F479A75}" type="pres">
      <dgm:prSet presAssocID="{06CF2CC2-9A46-40B0-92F0-EFE08D6FC241}" presName="hierRoot1" presStyleCnt="0"/>
      <dgm:spPr/>
    </dgm:pt>
    <dgm:pt modelId="{92F0B750-6019-4374-8A59-3F45014BCBC8}" type="pres">
      <dgm:prSet presAssocID="{06CF2CC2-9A46-40B0-92F0-EFE08D6FC241}" presName="composite" presStyleCnt="0"/>
      <dgm:spPr/>
    </dgm:pt>
    <dgm:pt modelId="{E991831C-E02F-4571-871D-6771F700722D}" type="pres">
      <dgm:prSet presAssocID="{06CF2CC2-9A46-40B0-92F0-EFE08D6FC241}" presName="background" presStyleLbl="node0" presStyleIdx="0" presStyleCnt="1"/>
      <dgm:spPr/>
    </dgm:pt>
    <dgm:pt modelId="{08A19A77-1045-4F11-98FF-3893D9AF4213}" type="pres">
      <dgm:prSet presAssocID="{06CF2CC2-9A46-40B0-92F0-EFE08D6FC241}" presName="text" presStyleLbl="fgAcc0" presStyleIdx="0" presStyleCnt="1" custScaleX="164288" custLinFactNeighborX="4699" custLinFactNeighborY="-78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DC7239-77D8-4759-82BC-35341DB31B49}" type="pres">
      <dgm:prSet presAssocID="{06CF2CC2-9A46-40B0-92F0-EFE08D6FC241}" presName="hierChild2" presStyleCnt="0"/>
      <dgm:spPr/>
    </dgm:pt>
    <dgm:pt modelId="{E5324251-2488-42E9-90BC-0A078E961E1C}" type="pres">
      <dgm:prSet presAssocID="{C54C55ED-8ED2-4CC3-8BA9-764CD931E7C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F5E239E-E825-407A-993C-569778E9C67F}" type="pres">
      <dgm:prSet presAssocID="{0BE28753-1C57-4BD5-BC72-0071818DD341}" presName="hierRoot2" presStyleCnt="0"/>
      <dgm:spPr/>
    </dgm:pt>
    <dgm:pt modelId="{EBDB0D19-DF57-4436-9A82-E3A90767C48A}" type="pres">
      <dgm:prSet presAssocID="{0BE28753-1C57-4BD5-BC72-0071818DD341}" presName="composite2" presStyleCnt="0"/>
      <dgm:spPr/>
    </dgm:pt>
    <dgm:pt modelId="{92373C8D-BB8F-4C32-95BF-F9FBDF68F3C2}" type="pres">
      <dgm:prSet presAssocID="{0BE28753-1C57-4BD5-BC72-0071818DD341}" presName="background2" presStyleLbl="node2" presStyleIdx="0" presStyleCnt="3"/>
      <dgm:spPr/>
    </dgm:pt>
    <dgm:pt modelId="{B202899C-DA1D-4922-B949-501B07A96BB0}" type="pres">
      <dgm:prSet presAssocID="{0BE28753-1C57-4BD5-BC72-0071818DD34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195692-A74A-4866-997D-4D715BB38218}" type="pres">
      <dgm:prSet presAssocID="{0BE28753-1C57-4BD5-BC72-0071818DD341}" presName="hierChild3" presStyleCnt="0"/>
      <dgm:spPr/>
    </dgm:pt>
    <dgm:pt modelId="{0496F944-CF47-4D02-B850-0424B1126D03}" type="pres">
      <dgm:prSet presAssocID="{C8A2942C-0429-41CE-8E9A-80F5AE9C242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BD06DBF4-9430-4F6E-901D-DA7E3EDD0F4C}" type="pres">
      <dgm:prSet presAssocID="{FC68CB47-DD2D-490F-9C41-5127A381ADAD}" presName="hierRoot2" presStyleCnt="0"/>
      <dgm:spPr/>
    </dgm:pt>
    <dgm:pt modelId="{AA23A24D-7519-41EB-9B0A-70A8C3A231C6}" type="pres">
      <dgm:prSet presAssocID="{FC68CB47-DD2D-490F-9C41-5127A381ADAD}" presName="composite2" presStyleCnt="0"/>
      <dgm:spPr/>
    </dgm:pt>
    <dgm:pt modelId="{77DE4D40-FBD1-4AD3-8834-8957136C2D3A}" type="pres">
      <dgm:prSet presAssocID="{FC68CB47-DD2D-490F-9C41-5127A381ADAD}" presName="background2" presStyleLbl="node2" presStyleIdx="1" presStyleCnt="3"/>
      <dgm:spPr/>
    </dgm:pt>
    <dgm:pt modelId="{8FBA77B6-2DEC-4BE9-B266-E0A96321BD5E}" type="pres">
      <dgm:prSet presAssocID="{FC68CB47-DD2D-490F-9C41-5127A381ADA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36FD9F-57AB-4A29-BEA6-6885FDA450A8}" type="pres">
      <dgm:prSet presAssocID="{FC68CB47-DD2D-490F-9C41-5127A381ADAD}" presName="hierChild3" presStyleCnt="0"/>
      <dgm:spPr/>
    </dgm:pt>
    <dgm:pt modelId="{CFCD746E-22BD-45E3-A12C-008A73939ACA}" type="pres">
      <dgm:prSet presAssocID="{79EA2476-9268-40B6-8C44-AE93AC4D3BCE}" presName="Name10" presStyleLbl="parChTrans1D2" presStyleIdx="2" presStyleCnt="3"/>
      <dgm:spPr/>
      <dgm:t>
        <a:bodyPr/>
        <a:lstStyle/>
        <a:p>
          <a:endParaRPr lang="ru-RU"/>
        </a:p>
      </dgm:t>
    </dgm:pt>
    <dgm:pt modelId="{830676A3-A266-4F37-B4C9-FEDC8E280D66}" type="pres">
      <dgm:prSet presAssocID="{6D5363CF-45B7-40C2-AC72-5412858CDFF8}" presName="hierRoot2" presStyleCnt="0"/>
      <dgm:spPr/>
    </dgm:pt>
    <dgm:pt modelId="{1B0F3E59-7B23-4555-A167-6B2848C92F27}" type="pres">
      <dgm:prSet presAssocID="{6D5363CF-45B7-40C2-AC72-5412858CDFF8}" presName="composite2" presStyleCnt="0"/>
      <dgm:spPr/>
    </dgm:pt>
    <dgm:pt modelId="{1A7FB581-AEDF-4E90-B0CA-8EAC1413BE5B}" type="pres">
      <dgm:prSet presAssocID="{6D5363CF-45B7-40C2-AC72-5412858CDFF8}" presName="background2" presStyleLbl="node2" presStyleIdx="2" presStyleCnt="3"/>
      <dgm:spPr/>
    </dgm:pt>
    <dgm:pt modelId="{DD05D348-7464-46C9-AB19-A9F0F9CF6680}" type="pres">
      <dgm:prSet presAssocID="{6D5363CF-45B7-40C2-AC72-5412858CDFF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BF87F-1B77-455B-AC60-7D8502FCBA7A}" type="pres">
      <dgm:prSet presAssocID="{6D5363CF-45B7-40C2-AC72-5412858CDFF8}" presName="hierChild3" presStyleCnt="0"/>
      <dgm:spPr/>
    </dgm:pt>
  </dgm:ptLst>
  <dgm:cxnLst>
    <dgm:cxn modelId="{9050120A-F20F-47CD-88E9-3BC4637A6409}" type="presOf" srcId="{0BE28753-1C57-4BD5-BC72-0071818DD341}" destId="{B202899C-DA1D-4922-B949-501B07A96BB0}" srcOrd="0" destOrd="0" presId="urn:microsoft.com/office/officeart/2005/8/layout/hierarchy1"/>
    <dgm:cxn modelId="{04E7A1FA-6C45-4B8C-B91E-4C03F7428694}" type="presOf" srcId="{79EA2476-9268-40B6-8C44-AE93AC4D3BCE}" destId="{CFCD746E-22BD-45E3-A12C-008A73939ACA}" srcOrd="0" destOrd="0" presId="urn:microsoft.com/office/officeart/2005/8/layout/hierarchy1"/>
    <dgm:cxn modelId="{87DC4FEC-46A6-40EB-AB58-6C3BEC500E0B}" type="presOf" srcId="{C54C55ED-8ED2-4CC3-8BA9-764CD931E7CD}" destId="{E5324251-2488-42E9-90BC-0A078E961E1C}" srcOrd="0" destOrd="0" presId="urn:microsoft.com/office/officeart/2005/8/layout/hierarchy1"/>
    <dgm:cxn modelId="{76FAB76A-24F5-45A4-BDE2-07AB671C9769}" srcId="{06CF2CC2-9A46-40B0-92F0-EFE08D6FC241}" destId="{FC68CB47-DD2D-490F-9C41-5127A381ADAD}" srcOrd="1" destOrd="0" parTransId="{C8A2942C-0429-41CE-8E9A-80F5AE9C2428}" sibTransId="{CFCA8F69-D86D-4DDF-B80B-722D4182222D}"/>
    <dgm:cxn modelId="{46ADA95B-B320-4607-8E63-554DCAF8B03B}" type="presOf" srcId="{6D5363CF-45B7-40C2-AC72-5412858CDFF8}" destId="{DD05D348-7464-46C9-AB19-A9F0F9CF6680}" srcOrd="0" destOrd="0" presId="urn:microsoft.com/office/officeart/2005/8/layout/hierarchy1"/>
    <dgm:cxn modelId="{0D7E2020-F842-4EA4-9C88-9F44C39D7FB1}" srcId="{7498B4FD-27EA-48C2-8F63-6F387A13C7BD}" destId="{06CF2CC2-9A46-40B0-92F0-EFE08D6FC241}" srcOrd="0" destOrd="0" parTransId="{3AD7636F-1AF3-4F7D-B389-A7F6C54C00D4}" sibTransId="{4E0FF37E-6EEF-413C-B582-05349E7EE27A}"/>
    <dgm:cxn modelId="{2576ABF3-0462-4D7F-B7DE-D830FCC1A114}" type="presOf" srcId="{FC68CB47-DD2D-490F-9C41-5127A381ADAD}" destId="{8FBA77B6-2DEC-4BE9-B266-E0A96321BD5E}" srcOrd="0" destOrd="0" presId="urn:microsoft.com/office/officeart/2005/8/layout/hierarchy1"/>
    <dgm:cxn modelId="{C33838C1-5018-408B-A2C3-E7179507B018}" type="presOf" srcId="{06CF2CC2-9A46-40B0-92F0-EFE08D6FC241}" destId="{08A19A77-1045-4F11-98FF-3893D9AF4213}" srcOrd="0" destOrd="0" presId="urn:microsoft.com/office/officeart/2005/8/layout/hierarchy1"/>
    <dgm:cxn modelId="{7D3A3991-B6BB-49AB-8CAA-6A7A22023F87}" srcId="{06CF2CC2-9A46-40B0-92F0-EFE08D6FC241}" destId="{0BE28753-1C57-4BD5-BC72-0071818DD341}" srcOrd="0" destOrd="0" parTransId="{C54C55ED-8ED2-4CC3-8BA9-764CD931E7CD}" sibTransId="{2644FCA5-4BFA-45A7-9DFD-B8FB396B0E04}"/>
    <dgm:cxn modelId="{498B1597-61F3-4AEE-8E4B-5835BB8960CE}" type="presOf" srcId="{C8A2942C-0429-41CE-8E9A-80F5AE9C2428}" destId="{0496F944-CF47-4D02-B850-0424B1126D03}" srcOrd="0" destOrd="0" presId="urn:microsoft.com/office/officeart/2005/8/layout/hierarchy1"/>
    <dgm:cxn modelId="{3A0BC4A4-BC7F-492D-911E-60C35AE1177C}" type="presOf" srcId="{7498B4FD-27EA-48C2-8F63-6F387A13C7BD}" destId="{4430F18A-9A4A-4D81-A061-08FAFCEB2ADE}" srcOrd="0" destOrd="0" presId="urn:microsoft.com/office/officeart/2005/8/layout/hierarchy1"/>
    <dgm:cxn modelId="{C388E7E5-DDE1-4266-8658-962BE9B7E9CD}" srcId="{06CF2CC2-9A46-40B0-92F0-EFE08D6FC241}" destId="{6D5363CF-45B7-40C2-AC72-5412858CDFF8}" srcOrd="2" destOrd="0" parTransId="{79EA2476-9268-40B6-8C44-AE93AC4D3BCE}" sibTransId="{23584E00-3BE9-4375-B4E7-587AECA63168}"/>
    <dgm:cxn modelId="{4EA93F00-E4B6-4614-97E5-ADEC4D31A646}" type="presParOf" srcId="{4430F18A-9A4A-4D81-A061-08FAFCEB2ADE}" destId="{C3A8DEE5-851D-4A6E-9AE0-4E008F479A75}" srcOrd="0" destOrd="0" presId="urn:microsoft.com/office/officeart/2005/8/layout/hierarchy1"/>
    <dgm:cxn modelId="{B7ADCEAE-A84A-49FE-ACC9-8A877E95152A}" type="presParOf" srcId="{C3A8DEE5-851D-4A6E-9AE0-4E008F479A75}" destId="{92F0B750-6019-4374-8A59-3F45014BCBC8}" srcOrd="0" destOrd="0" presId="urn:microsoft.com/office/officeart/2005/8/layout/hierarchy1"/>
    <dgm:cxn modelId="{204D3B0B-24AA-4130-ADB8-8FDF7ED2259F}" type="presParOf" srcId="{92F0B750-6019-4374-8A59-3F45014BCBC8}" destId="{E991831C-E02F-4571-871D-6771F700722D}" srcOrd="0" destOrd="0" presId="urn:microsoft.com/office/officeart/2005/8/layout/hierarchy1"/>
    <dgm:cxn modelId="{FDFC9E60-7F45-4986-81F0-39F643A3AB23}" type="presParOf" srcId="{92F0B750-6019-4374-8A59-3F45014BCBC8}" destId="{08A19A77-1045-4F11-98FF-3893D9AF4213}" srcOrd="1" destOrd="0" presId="urn:microsoft.com/office/officeart/2005/8/layout/hierarchy1"/>
    <dgm:cxn modelId="{A9172F33-1F49-43CF-8FB3-3960E64B6196}" type="presParOf" srcId="{C3A8DEE5-851D-4A6E-9AE0-4E008F479A75}" destId="{0CDC7239-77D8-4759-82BC-35341DB31B49}" srcOrd="1" destOrd="0" presId="urn:microsoft.com/office/officeart/2005/8/layout/hierarchy1"/>
    <dgm:cxn modelId="{98BC3AEC-40C6-40A7-B755-1490C5883A48}" type="presParOf" srcId="{0CDC7239-77D8-4759-82BC-35341DB31B49}" destId="{E5324251-2488-42E9-90BC-0A078E961E1C}" srcOrd="0" destOrd="0" presId="urn:microsoft.com/office/officeart/2005/8/layout/hierarchy1"/>
    <dgm:cxn modelId="{8920804F-338D-4A88-820F-87622CE1F839}" type="presParOf" srcId="{0CDC7239-77D8-4759-82BC-35341DB31B49}" destId="{0F5E239E-E825-407A-993C-569778E9C67F}" srcOrd="1" destOrd="0" presId="urn:microsoft.com/office/officeart/2005/8/layout/hierarchy1"/>
    <dgm:cxn modelId="{9DE3B45B-AD9A-4497-9A21-0805FBB53E30}" type="presParOf" srcId="{0F5E239E-E825-407A-993C-569778E9C67F}" destId="{EBDB0D19-DF57-4436-9A82-E3A90767C48A}" srcOrd="0" destOrd="0" presId="urn:microsoft.com/office/officeart/2005/8/layout/hierarchy1"/>
    <dgm:cxn modelId="{6568544D-F14E-4EAA-8761-762AE933E7C4}" type="presParOf" srcId="{EBDB0D19-DF57-4436-9A82-E3A90767C48A}" destId="{92373C8D-BB8F-4C32-95BF-F9FBDF68F3C2}" srcOrd="0" destOrd="0" presId="urn:microsoft.com/office/officeart/2005/8/layout/hierarchy1"/>
    <dgm:cxn modelId="{8B4FC458-2982-4001-8F5E-2064D45C45E6}" type="presParOf" srcId="{EBDB0D19-DF57-4436-9A82-E3A90767C48A}" destId="{B202899C-DA1D-4922-B949-501B07A96BB0}" srcOrd="1" destOrd="0" presId="urn:microsoft.com/office/officeart/2005/8/layout/hierarchy1"/>
    <dgm:cxn modelId="{08C9A266-345A-4C9B-B0C8-D181399A23B9}" type="presParOf" srcId="{0F5E239E-E825-407A-993C-569778E9C67F}" destId="{E5195692-A74A-4866-997D-4D715BB38218}" srcOrd="1" destOrd="0" presId="urn:microsoft.com/office/officeart/2005/8/layout/hierarchy1"/>
    <dgm:cxn modelId="{613704FB-E5F3-417B-8735-09A70EF35EC1}" type="presParOf" srcId="{0CDC7239-77D8-4759-82BC-35341DB31B49}" destId="{0496F944-CF47-4D02-B850-0424B1126D03}" srcOrd="2" destOrd="0" presId="urn:microsoft.com/office/officeart/2005/8/layout/hierarchy1"/>
    <dgm:cxn modelId="{E5209113-2F64-4AEB-B6C2-C2B0128BF497}" type="presParOf" srcId="{0CDC7239-77D8-4759-82BC-35341DB31B49}" destId="{BD06DBF4-9430-4F6E-901D-DA7E3EDD0F4C}" srcOrd="3" destOrd="0" presId="urn:microsoft.com/office/officeart/2005/8/layout/hierarchy1"/>
    <dgm:cxn modelId="{313FC1BA-9CF5-41AC-ABB5-EB6E4B49CB8C}" type="presParOf" srcId="{BD06DBF4-9430-4F6E-901D-DA7E3EDD0F4C}" destId="{AA23A24D-7519-41EB-9B0A-70A8C3A231C6}" srcOrd="0" destOrd="0" presId="urn:microsoft.com/office/officeart/2005/8/layout/hierarchy1"/>
    <dgm:cxn modelId="{E29F43AA-516F-4294-8692-6F5958E488BE}" type="presParOf" srcId="{AA23A24D-7519-41EB-9B0A-70A8C3A231C6}" destId="{77DE4D40-FBD1-4AD3-8834-8957136C2D3A}" srcOrd="0" destOrd="0" presId="urn:microsoft.com/office/officeart/2005/8/layout/hierarchy1"/>
    <dgm:cxn modelId="{0D88CB8E-8BCD-4691-8AB6-1662EBFF5557}" type="presParOf" srcId="{AA23A24D-7519-41EB-9B0A-70A8C3A231C6}" destId="{8FBA77B6-2DEC-4BE9-B266-E0A96321BD5E}" srcOrd="1" destOrd="0" presId="urn:microsoft.com/office/officeart/2005/8/layout/hierarchy1"/>
    <dgm:cxn modelId="{FC13F424-CF11-45D2-9C85-12880F036EC0}" type="presParOf" srcId="{BD06DBF4-9430-4F6E-901D-DA7E3EDD0F4C}" destId="{7736FD9F-57AB-4A29-BEA6-6885FDA450A8}" srcOrd="1" destOrd="0" presId="urn:microsoft.com/office/officeart/2005/8/layout/hierarchy1"/>
    <dgm:cxn modelId="{354A9A74-1EE4-4E8C-B1D7-974B1F1EBF29}" type="presParOf" srcId="{0CDC7239-77D8-4759-82BC-35341DB31B49}" destId="{CFCD746E-22BD-45E3-A12C-008A73939ACA}" srcOrd="4" destOrd="0" presId="urn:microsoft.com/office/officeart/2005/8/layout/hierarchy1"/>
    <dgm:cxn modelId="{C16E9942-3698-4E95-B0A8-2B290C7F0601}" type="presParOf" srcId="{0CDC7239-77D8-4759-82BC-35341DB31B49}" destId="{830676A3-A266-4F37-B4C9-FEDC8E280D66}" srcOrd="5" destOrd="0" presId="urn:microsoft.com/office/officeart/2005/8/layout/hierarchy1"/>
    <dgm:cxn modelId="{A09A1BA4-5F3A-4900-B22E-F72605A2C03A}" type="presParOf" srcId="{830676A3-A266-4F37-B4C9-FEDC8E280D66}" destId="{1B0F3E59-7B23-4555-A167-6B2848C92F27}" srcOrd="0" destOrd="0" presId="urn:microsoft.com/office/officeart/2005/8/layout/hierarchy1"/>
    <dgm:cxn modelId="{E90B2AE5-6EDF-4CF8-BCA1-BBA8D0AE279C}" type="presParOf" srcId="{1B0F3E59-7B23-4555-A167-6B2848C92F27}" destId="{1A7FB581-AEDF-4E90-B0CA-8EAC1413BE5B}" srcOrd="0" destOrd="0" presId="urn:microsoft.com/office/officeart/2005/8/layout/hierarchy1"/>
    <dgm:cxn modelId="{D3BA53BB-0609-4407-B57C-FCD8054A6AB6}" type="presParOf" srcId="{1B0F3E59-7B23-4555-A167-6B2848C92F27}" destId="{DD05D348-7464-46C9-AB19-A9F0F9CF6680}" srcOrd="1" destOrd="0" presId="urn:microsoft.com/office/officeart/2005/8/layout/hierarchy1"/>
    <dgm:cxn modelId="{ED4C74B2-DBDF-4722-B0A7-8F1868A6F5E4}" type="presParOf" srcId="{830676A3-A266-4F37-B4C9-FEDC8E280D66}" destId="{96FBF87F-1B77-455B-AC60-7D8502FCBA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40A7D7-7A54-42B0-BC8D-327CD6060503}" type="doc">
      <dgm:prSet loTypeId="urn:microsoft.com/office/officeart/2005/8/layout/funnel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82CA39C-1822-4F47-AC54-5FE079C56D6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Ионселективті мембраналы электродтар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516E9D5-8066-412B-89F0-4834385CB1CB}" type="parTrans" cxnId="{F9515D59-9A0F-4AC3-AFD6-70331579E58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9099881-1F11-48E5-AB51-D1FC0BCE5CF7}" type="sibTrans" cxnId="{F9515D59-9A0F-4AC3-AFD6-70331579E58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F2CB732-BF71-4D11-8150-77A2EB24993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Қайтымды электродтар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BA346981-7BEB-4C13-AFA4-2DA05B86DB2D}" type="parTrans" cxnId="{A6BFAE44-F069-4F59-B469-4F776864BB4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B27266B-DC8F-4934-AEE9-F444F4B7E890}" type="sibTrans" cxnId="{A6BFAE44-F069-4F59-B469-4F776864BB4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4957082-C13E-4E91-9F2C-6E42FE855715}">
      <dgm:prSet phldrT="[Текст]" custT="1"/>
      <dgm:spPr/>
      <dgm:t>
        <a:bodyPr/>
        <a:lstStyle/>
        <a:p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Электрод түрлері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9238E16F-0EDE-4E66-A6DC-E0F91EF3BB28}" type="parTrans" cxnId="{D882C64A-8C0E-41FC-AA89-F842149543F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290E7083-647B-4B1A-A237-E4F629C8D06C}" type="sibTrans" cxnId="{D882C64A-8C0E-41FC-AA89-F842149543F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AF93A20-F175-439D-A2F5-1CA7990B610E}" type="pres">
      <dgm:prSet presAssocID="{3740A7D7-7A54-42B0-BC8D-327CD606050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11A2C1-F396-46BC-A598-15AC9A347E46}" type="pres">
      <dgm:prSet presAssocID="{3740A7D7-7A54-42B0-BC8D-327CD6060503}" presName="ellipse" presStyleLbl="trBgShp" presStyleIdx="0" presStyleCnt="1"/>
      <dgm:spPr/>
    </dgm:pt>
    <dgm:pt modelId="{908A9012-87B1-45EC-BF0E-D7AD70D01890}" type="pres">
      <dgm:prSet presAssocID="{3740A7D7-7A54-42B0-BC8D-327CD6060503}" presName="arrow1" presStyleLbl="fgShp" presStyleIdx="0" presStyleCnt="1"/>
      <dgm:spPr/>
    </dgm:pt>
    <dgm:pt modelId="{9A4C7CCA-3A27-4A27-95FC-2555C566BEBA}" type="pres">
      <dgm:prSet presAssocID="{3740A7D7-7A54-42B0-BC8D-327CD606050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EF268-FB9E-4C33-AF51-2123A79CECC9}" type="pres">
      <dgm:prSet presAssocID="{7F2CB732-BF71-4D11-8150-77A2EB24993A}" presName="item1" presStyleLbl="node1" presStyleIdx="0" presStyleCnt="2" custScaleX="230325" custScaleY="109587" custLinFactX="2283" custLinFactY="-2283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CC0E3-E1AC-4950-B6E3-6963B1049398}" type="pres">
      <dgm:prSet presAssocID="{74957082-C13E-4E91-9F2C-6E42FE855715}" presName="item2" presStyleLbl="node1" presStyleIdx="1" presStyleCnt="2" custScaleX="235621" custScaleY="114974" custLinFactNeighborX="-32951" custLinFactNeighborY="-29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89462-67E7-44F2-A7AC-5CD15EF3059A}" type="pres">
      <dgm:prSet presAssocID="{3740A7D7-7A54-42B0-BC8D-327CD6060503}" presName="funnel" presStyleLbl="trAlignAcc1" presStyleIdx="0" presStyleCnt="1" custScaleX="156700" custLinFactNeighborX="855" custLinFactNeighborY="-893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</dgm:pt>
  </dgm:ptLst>
  <dgm:cxnLst>
    <dgm:cxn modelId="{05FEE560-B040-4734-A6B3-5D85121063F0}" type="presOf" srcId="{3740A7D7-7A54-42B0-BC8D-327CD6060503}" destId="{EAF93A20-F175-439D-A2F5-1CA7990B610E}" srcOrd="0" destOrd="0" presId="urn:microsoft.com/office/officeart/2005/8/layout/funnel1"/>
    <dgm:cxn modelId="{B49D2110-9AFD-46E8-986E-B238151EF0E0}" type="presOf" srcId="{7F2CB732-BF71-4D11-8150-77A2EB24993A}" destId="{BEFEF268-FB9E-4C33-AF51-2123A79CECC9}" srcOrd="0" destOrd="0" presId="urn:microsoft.com/office/officeart/2005/8/layout/funnel1"/>
    <dgm:cxn modelId="{D882C64A-8C0E-41FC-AA89-F842149543FF}" srcId="{3740A7D7-7A54-42B0-BC8D-327CD6060503}" destId="{74957082-C13E-4E91-9F2C-6E42FE855715}" srcOrd="2" destOrd="0" parTransId="{9238E16F-0EDE-4E66-A6DC-E0F91EF3BB28}" sibTransId="{290E7083-647B-4B1A-A237-E4F629C8D06C}"/>
    <dgm:cxn modelId="{A6BFAE44-F069-4F59-B469-4F776864BB4F}" srcId="{3740A7D7-7A54-42B0-BC8D-327CD6060503}" destId="{7F2CB732-BF71-4D11-8150-77A2EB24993A}" srcOrd="1" destOrd="0" parTransId="{BA346981-7BEB-4C13-AFA4-2DA05B86DB2D}" sibTransId="{6B27266B-DC8F-4934-AEE9-F444F4B7E890}"/>
    <dgm:cxn modelId="{F9515D59-9A0F-4AC3-AFD6-70331579E582}" srcId="{3740A7D7-7A54-42B0-BC8D-327CD6060503}" destId="{882CA39C-1822-4F47-AC54-5FE079C56D67}" srcOrd="0" destOrd="0" parTransId="{A516E9D5-8066-412B-89F0-4834385CB1CB}" sibTransId="{19099881-1F11-48E5-AB51-D1FC0BCE5CF7}"/>
    <dgm:cxn modelId="{1CDAA39F-1BBA-4DB7-B6F2-30D52D3B3D10}" type="presOf" srcId="{74957082-C13E-4E91-9F2C-6E42FE855715}" destId="{9A4C7CCA-3A27-4A27-95FC-2555C566BEBA}" srcOrd="0" destOrd="0" presId="urn:microsoft.com/office/officeart/2005/8/layout/funnel1"/>
    <dgm:cxn modelId="{6E4127BE-F5E2-43DE-B592-C6DF2C487CDE}" type="presOf" srcId="{882CA39C-1822-4F47-AC54-5FE079C56D67}" destId="{0F0CC0E3-E1AC-4950-B6E3-6963B1049398}" srcOrd="0" destOrd="0" presId="urn:microsoft.com/office/officeart/2005/8/layout/funnel1"/>
    <dgm:cxn modelId="{6A1DFE76-40A8-41EA-B612-762C8BF01714}" type="presParOf" srcId="{EAF93A20-F175-439D-A2F5-1CA7990B610E}" destId="{B311A2C1-F396-46BC-A598-15AC9A347E46}" srcOrd="0" destOrd="0" presId="urn:microsoft.com/office/officeart/2005/8/layout/funnel1"/>
    <dgm:cxn modelId="{1B185840-206A-4F98-ABDA-E8FD054BD5E5}" type="presParOf" srcId="{EAF93A20-F175-439D-A2F5-1CA7990B610E}" destId="{908A9012-87B1-45EC-BF0E-D7AD70D01890}" srcOrd="1" destOrd="0" presId="urn:microsoft.com/office/officeart/2005/8/layout/funnel1"/>
    <dgm:cxn modelId="{236C696D-D2F5-44F2-90E9-6AFF103549BD}" type="presParOf" srcId="{EAF93A20-F175-439D-A2F5-1CA7990B610E}" destId="{9A4C7CCA-3A27-4A27-95FC-2555C566BEBA}" srcOrd="2" destOrd="0" presId="urn:microsoft.com/office/officeart/2005/8/layout/funnel1"/>
    <dgm:cxn modelId="{71C74F13-1F83-4268-BE7E-884C01FAE4C7}" type="presParOf" srcId="{EAF93A20-F175-439D-A2F5-1CA7990B610E}" destId="{BEFEF268-FB9E-4C33-AF51-2123A79CECC9}" srcOrd="3" destOrd="0" presId="urn:microsoft.com/office/officeart/2005/8/layout/funnel1"/>
    <dgm:cxn modelId="{3F502EA8-2212-4A0D-BB71-6086095BB033}" type="presParOf" srcId="{EAF93A20-F175-439D-A2F5-1CA7990B610E}" destId="{0F0CC0E3-E1AC-4950-B6E3-6963B1049398}" srcOrd="4" destOrd="0" presId="urn:microsoft.com/office/officeart/2005/8/layout/funnel1"/>
    <dgm:cxn modelId="{F36B2E84-DC01-4C25-920E-A2F97AEB5F2F}" type="presParOf" srcId="{EAF93A20-F175-439D-A2F5-1CA7990B610E}" destId="{54389462-67E7-44F2-A7AC-5CD15EF3059A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EFA2FA-0408-45BC-9230-7A3C86D96CB3}" type="doc">
      <dgm:prSet loTypeId="urn:microsoft.com/office/officeart/2005/8/layout/chevron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11EFDEC-1E47-4947-A63C-BEC303E970C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1 текті электрод</a:t>
          </a:r>
          <a:endParaRPr lang="ru-RU" sz="1600" b="1" dirty="0">
            <a:solidFill>
              <a:schemeClr val="tx1"/>
            </a:solidFill>
          </a:endParaRPr>
        </a:p>
      </dgm:t>
    </dgm:pt>
    <dgm:pt modelId="{3711DBBA-405D-4321-8F9B-A1AB0915965E}" type="parTrans" cxnId="{DDB5B401-0FC9-450C-9AFA-926EC6773350}">
      <dgm:prSet/>
      <dgm:spPr/>
      <dgm:t>
        <a:bodyPr/>
        <a:lstStyle/>
        <a:p>
          <a:endParaRPr lang="ru-RU"/>
        </a:p>
      </dgm:t>
    </dgm:pt>
    <dgm:pt modelId="{C732A963-F75F-4A3C-B46F-0ED46EB87B89}" type="sibTrans" cxnId="{DDB5B401-0FC9-450C-9AFA-926EC6773350}">
      <dgm:prSet/>
      <dgm:spPr/>
      <dgm:t>
        <a:bodyPr/>
        <a:lstStyle/>
        <a:p>
          <a:endParaRPr lang="ru-RU"/>
        </a:p>
      </dgm:t>
    </dgm:pt>
    <dgm:pt modelId="{7A06AE8B-525A-4BFC-AE92-F6B2119931D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dirty="0" smtClean="0"/>
            <a:t>Өз тұзының ерітіндісіне батырылған металлдан тұратын электрод</a:t>
          </a:r>
          <a:endParaRPr lang="ru-RU" sz="1600" dirty="0"/>
        </a:p>
      </dgm:t>
    </dgm:pt>
    <dgm:pt modelId="{FAEB54CC-FD11-4D1A-928E-00B39EBDB0F5}" type="parTrans" cxnId="{D972E50B-94FC-4C3A-91DB-A8FEBBDB01FE}">
      <dgm:prSet/>
      <dgm:spPr/>
      <dgm:t>
        <a:bodyPr/>
        <a:lstStyle/>
        <a:p>
          <a:endParaRPr lang="ru-RU"/>
        </a:p>
      </dgm:t>
    </dgm:pt>
    <dgm:pt modelId="{D53150BB-35D9-495E-8ECB-5B6B9AFD03BB}" type="sibTrans" cxnId="{D972E50B-94FC-4C3A-91DB-A8FEBBDB01FE}">
      <dgm:prSet/>
      <dgm:spPr/>
      <dgm:t>
        <a:bodyPr/>
        <a:lstStyle/>
        <a:p>
          <a:endParaRPr lang="ru-RU"/>
        </a:p>
      </dgm:t>
    </dgm:pt>
    <dgm:pt modelId="{D83122FC-0AA0-4D3A-9348-9DCC72D134D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2 текті электрод</a:t>
          </a:r>
          <a:endParaRPr lang="ru-RU" sz="1600" b="1" dirty="0">
            <a:solidFill>
              <a:schemeClr val="tx1"/>
            </a:solidFill>
          </a:endParaRPr>
        </a:p>
      </dgm:t>
    </dgm:pt>
    <dgm:pt modelId="{CC42C203-ACC9-4927-AD3C-AC2BA0EB8263}" type="parTrans" cxnId="{8C4F15F9-E609-40D0-8964-D57A79CC4267}">
      <dgm:prSet/>
      <dgm:spPr/>
      <dgm:t>
        <a:bodyPr/>
        <a:lstStyle/>
        <a:p>
          <a:endParaRPr lang="ru-RU"/>
        </a:p>
      </dgm:t>
    </dgm:pt>
    <dgm:pt modelId="{D92A8B18-85E8-4498-9FE7-B2881B302C48}" type="sibTrans" cxnId="{8C4F15F9-E609-40D0-8964-D57A79CC4267}">
      <dgm:prSet/>
      <dgm:spPr/>
      <dgm:t>
        <a:bodyPr/>
        <a:lstStyle/>
        <a:p>
          <a:endParaRPr lang="ru-RU"/>
        </a:p>
      </dgm:t>
    </dgm:pt>
    <dgm:pt modelId="{9242920A-7F4B-4E25-911C-D96DB237530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3 текті электрод</a:t>
          </a:r>
          <a:endParaRPr lang="ru-RU" sz="1600" b="1" dirty="0">
            <a:solidFill>
              <a:schemeClr val="tx1"/>
            </a:solidFill>
          </a:endParaRPr>
        </a:p>
      </dgm:t>
    </dgm:pt>
    <dgm:pt modelId="{9825F785-8851-449B-AA27-4F6EF04661B0}" type="parTrans" cxnId="{2B488B28-318B-47E9-A162-40805EB72C23}">
      <dgm:prSet/>
      <dgm:spPr/>
      <dgm:t>
        <a:bodyPr/>
        <a:lstStyle/>
        <a:p>
          <a:endParaRPr lang="ru-RU"/>
        </a:p>
      </dgm:t>
    </dgm:pt>
    <dgm:pt modelId="{6F9D55E3-9C49-4643-B558-16C9CA4A480A}" type="sibTrans" cxnId="{2B488B28-318B-47E9-A162-40805EB72C23}">
      <dgm:prSet/>
      <dgm:spPr/>
      <dgm:t>
        <a:bodyPr/>
        <a:lstStyle/>
        <a:p>
          <a:endParaRPr lang="ru-RU"/>
        </a:p>
      </dgm:t>
    </dgm:pt>
    <dgm:pt modelId="{7D877CA2-564D-4359-A1C7-78B67D616C6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dirty="0" smtClean="0"/>
            <a:t>Активті емес металлдан тұратын электродтар </a:t>
          </a:r>
          <a:r>
            <a:rPr lang="ru-RU" sz="1600" dirty="0" smtClean="0"/>
            <a:t>(</a:t>
          </a:r>
          <a:r>
            <a:rPr lang="ru-RU" sz="1600" dirty="0" err="1" smtClean="0"/>
            <a:t>хингидронды</a:t>
          </a:r>
          <a:r>
            <a:rPr lang="ru-RU" sz="1600" dirty="0" smtClean="0"/>
            <a:t> электрод)</a:t>
          </a:r>
          <a:endParaRPr lang="ru-RU" sz="1600" dirty="0"/>
        </a:p>
      </dgm:t>
    </dgm:pt>
    <dgm:pt modelId="{AC667BB5-60BD-4D07-8A83-C99DC5BC6A24}" type="parTrans" cxnId="{B12C9F70-CA83-4BBC-B3A4-83BC6D43D103}">
      <dgm:prSet/>
      <dgm:spPr/>
      <dgm:t>
        <a:bodyPr/>
        <a:lstStyle/>
        <a:p>
          <a:endParaRPr lang="ru-RU"/>
        </a:p>
      </dgm:t>
    </dgm:pt>
    <dgm:pt modelId="{92FBC592-6E23-43A1-A5F2-D9DF234548FD}" type="sibTrans" cxnId="{B12C9F70-CA83-4BBC-B3A4-83BC6D43D103}">
      <dgm:prSet/>
      <dgm:spPr/>
      <dgm:t>
        <a:bodyPr/>
        <a:lstStyle/>
        <a:p>
          <a:endParaRPr lang="ru-RU"/>
        </a:p>
      </dgm:t>
    </dgm:pt>
    <dgm:pt modelId="{34D3256B-9D4A-4D19-B9CD-BAB84E8DCBA1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Тотығу-тотықсыздану электродтары</a:t>
          </a:r>
          <a:endParaRPr lang="ru-RU" sz="1600" b="1" dirty="0">
            <a:solidFill>
              <a:schemeClr val="tx1"/>
            </a:solidFill>
          </a:endParaRPr>
        </a:p>
      </dgm:t>
    </dgm:pt>
    <dgm:pt modelId="{789991C0-BFE0-4B6A-B763-68FB7299FFBB}" type="parTrans" cxnId="{44680883-A832-4DD5-B1F8-34943D7AB6A9}">
      <dgm:prSet/>
      <dgm:spPr/>
      <dgm:t>
        <a:bodyPr/>
        <a:lstStyle/>
        <a:p>
          <a:endParaRPr lang="ru-RU"/>
        </a:p>
      </dgm:t>
    </dgm:pt>
    <dgm:pt modelId="{E8F23C3C-9091-4FE7-8090-8860CCC4EECD}" type="sibTrans" cxnId="{44680883-A832-4DD5-B1F8-34943D7AB6A9}">
      <dgm:prSet/>
      <dgm:spPr/>
      <dgm:t>
        <a:bodyPr/>
        <a:lstStyle/>
        <a:p>
          <a:endParaRPr lang="ru-RU"/>
        </a:p>
      </dgm:t>
    </dgm:pt>
    <dgm:pt modelId="{A502D526-9342-4AB9-9625-6B91F167C2C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Газды электродтар</a:t>
          </a:r>
          <a:endParaRPr lang="ru-RU" sz="1600" b="1" dirty="0">
            <a:solidFill>
              <a:schemeClr val="tx1"/>
            </a:solidFill>
          </a:endParaRPr>
        </a:p>
      </dgm:t>
    </dgm:pt>
    <dgm:pt modelId="{CD88E06A-2501-4CE5-BD3B-4841B6D1B920}" type="parTrans" cxnId="{4DAB9174-EC16-498F-9A71-F229223A3A7B}">
      <dgm:prSet/>
      <dgm:spPr/>
      <dgm:t>
        <a:bodyPr/>
        <a:lstStyle/>
        <a:p>
          <a:endParaRPr lang="ru-RU"/>
        </a:p>
      </dgm:t>
    </dgm:pt>
    <dgm:pt modelId="{0E4A6811-4605-4450-9CFD-6919FA9D30CE}" type="sibTrans" cxnId="{4DAB9174-EC16-498F-9A71-F229223A3A7B}">
      <dgm:prSet/>
      <dgm:spPr/>
      <dgm:t>
        <a:bodyPr/>
        <a:lstStyle/>
        <a:p>
          <a:endParaRPr lang="ru-RU"/>
        </a:p>
      </dgm:t>
    </dgm:pt>
    <dgm:pt modelId="{15658E6B-6754-4446-9650-96B7B35BAB5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chemeClr val="tx1"/>
              </a:solidFill>
            </a:rPr>
            <a:t>Амальгамды электродтар</a:t>
          </a:r>
          <a:endParaRPr lang="ru-RU" sz="1600" b="1" dirty="0">
            <a:solidFill>
              <a:schemeClr val="tx1"/>
            </a:solidFill>
          </a:endParaRPr>
        </a:p>
      </dgm:t>
    </dgm:pt>
    <dgm:pt modelId="{120833F3-936F-41F2-81DB-95699521F388}" type="parTrans" cxnId="{DD42BF04-BA7C-46AD-8629-6291116DDB37}">
      <dgm:prSet/>
      <dgm:spPr/>
      <dgm:t>
        <a:bodyPr/>
        <a:lstStyle/>
        <a:p>
          <a:endParaRPr lang="ru-RU"/>
        </a:p>
      </dgm:t>
    </dgm:pt>
    <dgm:pt modelId="{82304D08-FA8A-4E0B-9F84-1BDE26F07604}" type="sibTrans" cxnId="{DD42BF04-BA7C-46AD-8629-6291116DDB37}">
      <dgm:prSet/>
      <dgm:spPr/>
      <dgm:t>
        <a:bodyPr/>
        <a:lstStyle/>
        <a:p>
          <a:endParaRPr lang="ru-RU"/>
        </a:p>
      </dgm:t>
    </dgm:pt>
    <dgm:pt modelId="{0951A089-D334-468F-BFF9-144199E272EB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dirty="0" smtClean="0"/>
            <a:t>2 ерімейтін тұнба электролиттерінен тұратын электрод, аз еритін электролит құрамында электрод металынан түзілетін катион болады.</a:t>
          </a:r>
          <a:endParaRPr lang="ru-RU" sz="1600" dirty="0"/>
        </a:p>
      </dgm:t>
    </dgm:pt>
    <dgm:pt modelId="{4EC81DFA-AD0D-457C-B70A-5EBFDD388770}" type="parTrans" cxnId="{EDDE9BFC-EB7A-4752-926D-607F5B97862D}">
      <dgm:prSet/>
      <dgm:spPr/>
      <dgm:t>
        <a:bodyPr/>
        <a:lstStyle/>
        <a:p>
          <a:endParaRPr lang="ru-RU"/>
        </a:p>
      </dgm:t>
    </dgm:pt>
    <dgm:pt modelId="{90DCE42F-6AAE-4DDD-AF12-4A8303D2979E}" type="sibTrans" cxnId="{EDDE9BFC-EB7A-4752-926D-607F5B97862D}">
      <dgm:prSet/>
      <dgm:spPr/>
      <dgm:t>
        <a:bodyPr/>
        <a:lstStyle/>
        <a:p>
          <a:endParaRPr lang="ru-RU"/>
        </a:p>
      </dgm:t>
    </dgm:pt>
    <dgm:pt modelId="{68059A63-3A15-4017-9575-A456BDC7529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dirty="0" smtClean="0"/>
            <a:t>Ерітіндідегі активті емес металл мен газдан тұратын электрод </a:t>
          </a:r>
          <a:r>
            <a:rPr lang="ru-RU" sz="1600" dirty="0" smtClean="0"/>
            <a:t>(</a:t>
          </a:r>
          <a:r>
            <a:rPr lang="kk-KZ" sz="1600" dirty="0" smtClean="0"/>
            <a:t>сутекті электрод</a:t>
          </a:r>
          <a:r>
            <a:rPr lang="ru-RU" sz="1600" dirty="0" smtClean="0"/>
            <a:t>)</a:t>
          </a:r>
          <a:endParaRPr lang="ru-RU" sz="1600" dirty="0"/>
        </a:p>
      </dgm:t>
    </dgm:pt>
    <dgm:pt modelId="{43BD49EF-3F01-41B6-8593-DAFF7147E3B9}" type="parTrans" cxnId="{3523184E-B845-4F22-9301-5657D663C0B1}">
      <dgm:prSet/>
      <dgm:spPr/>
      <dgm:t>
        <a:bodyPr/>
        <a:lstStyle/>
        <a:p>
          <a:endParaRPr lang="ru-RU"/>
        </a:p>
      </dgm:t>
    </dgm:pt>
    <dgm:pt modelId="{9F51CC87-9F13-48BE-89AC-1BDC2306B2E4}" type="sibTrans" cxnId="{3523184E-B845-4F22-9301-5657D663C0B1}">
      <dgm:prSet/>
      <dgm:spPr/>
      <dgm:t>
        <a:bodyPr/>
        <a:lstStyle/>
        <a:p>
          <a:endParaRPr lang="ru-RU"/>
        </a:p>
      </dgm:t>
    </dgm:pt>
    <dgm:pt modelId="{EEEDC6FB-F121-4B3C-B98D-4E0E36242206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dirty="0" smtClean="0"/>
            <a:t>Сынаптағы металл ерітіндісінен тұратын электродтар</a:t>
          </a:r>
          <a:endParaRPr lang="ru-RU" sz="1600" dirty="0"/>
        </a:p>
      </dgm:t>
    </dgm:pt>
    <dgm:pt modelId="{5A74B688-6DEE-439E-B7B0-D02C892C8AD8}" type="parTrans" cxnId="{25BB4EC6-D063-4D90-B5FC-60B91B75277B}">
      <dgm:prSet/>
      <dgm:spPr/>
      <dgm:t>
        <a:bodyPr/>
        <a:lstStyle/>
        <a:p>
          <a:endParaRPr lang="ru-RU"/>
        </a:p>
      </dgm:t>
    </dgm:pt>
    <dgm:pt modelId="{8205A24D-9D04-4199-8087-BF274AB4F8D3}" type="sibTrans" cxnId="{25BB4EC6-D063-4D90-B5FC-60B91B75277B}">
      <dgm:prSet/>
      <dgm:spPr/>
      <dgm:t>
        <a:bodyPr/>
        <a:lstStyle/>
        <a:p>
          <a:endParaRPr lang="ru-RU"/>
        </a:p>
      </dgm:t>
    </dgm:pt>
    <dgm:pt modelId="{F50FC230-FA81-4428-9497-1B94E9823B7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dirty="0" smtClean="0"/>
            <a:t>Өзінің ерімейтін тұзының ерітіндісіне батырылған металлдан тұратын электрод </a:t>
          </a:r>
          <a:r>
            <a:rPr lang="ru-RU" sz="1600" dirty="0" smtClean="0"/>
            <a:t>(</a:t>
          </a:r>
          <a:r>
            <a:rPr lang="kk-KZ" sz="1600" dirty="0" smtClean="0"/>
            <a:t>хлоркүмісті электрод, каломельді электрод</a:t>
          </a:r>
          <a:r>
            <a:rPr lang="ru-RU" sz="1600" dirty="0" smtClean="0"/>
            <a:t>)</a:t>
          </a:r>
          <a:endParaRPr lang="ru-RU" sz="1600" dirty="0"/>
        </a:p>
      </dgm:t>
    </dgm:pt>
    <dgm:pt modelId="{25608305-57E7-401B-9BB2-0D17945B0634}" type="parTrans" cxnId="{9883997A-7822-4F74-9F12-0172B974A817}">
      <dgm:prSet/>
      <dgm:spPr/>
      <dgm:t>
        <a:bodyPr/>
        <a:lstStyle/>
        <a:p>
          <a:endParaRPr lang="ru-RU"/>
        </a:p>
      </dgm:t>
    </dgm:pt>
    <dgm:pt modelId="{4CD1E1E8-2D9A-41AF-BB1F-44F85E6A4323}" type="sibTrans" cxnId="{9883997A-7822-4F74-9F12-0172B974A817}">
      <dgm:prSet/>
      <dgm:spPr/>
      <dgm:t>
        <a:bodyPr/>
        <a:lstStyle/>
        <a:p>
          <a:endParaRPr lang="ru-RU"/>
        </a:p>
      </dgm:t>
    </dgm:pt>
    <dgm:pt modelId="{0FE4DEB5-BE2C-4E92-BAF9-1BCF390FCEB3}" type="pres">
      <dgm:prSet presAssocID="{FCEFA2FA-0408-45BC-9230-7A3C86D96CB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31ED78-4EC5-4EA4-BA1B-05E17189BDB1}" type="pres">
      <dgm:prSet presAssocID="{311EFDEC-1E47-4947-A63C-BEC303E970CC}" presName="composite" presStyleCnt="0"/>
      <dgm:spPr/>
    </dgm:pt>
    <dgm:pt modelId="{7EF145AD-AD4A-4C4A-9FAC-C4F347DEDB6B}" type="pres">
      <dgm:prSet presAssocID="{311EFDEC-1E47-4947-A63C-BEC303E970CC}" presName="parentText" presStyleLbl="alignNode1" presStyleIdx="0" presStyleCnt="6" custScaleX="157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04EEB-097A-46CB-BE2F-A26F7FD8CE6F}" type="pres">
      <dgm:prSet presAssocID="{311EFDEC-1E47-4947-A63C-BEC303E970CC}" presName="descendantText" presStyleLbl="alignAcc1" presStyleIdx="0" presStyleCnt="6" custScaleX="7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29A14-B1D5-43B3-A0A5-709D4302C494}" type="pres">
      <dgm:prSet presAssocID="{C732A963-F75F-4A3C-B46F-0ED46EB87B89}" presName="sp" presStyleCnt="0"/>
      <dgm:spPr/>
    </dgm:pt>
    <dgm:pt modelId="{D9B529F6-F28C-4FE1-AF39-8D868FCA723B}" type="pres">
      <dgm:prSet presAssocID="{D83122FC-0AA0-4D3A-9348-9DCC72D134D9}" presName="composite" presStyleCnt="0"/>
      <dgm:spPr/>
    </dgm:pt>
    <dgm:pt modelId="{1702B096-0ABC-4447-B1CF-A72311203784}" type="pres">
      <dgm:prSet presAssocID="{D83122FC-0AA0-4D3A-9348-9DCC72D134D9}" presName="parentText" presStyleLbl="alignNode1" presStyleIdx="1" presStyleCnt="6" custScaleX="157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02339-56A9-4474-863B-9DEE346B02CE}" type="pres">
      <dgm:prSet presAssocID="{D83122FC-0AA0-4D3A-9348-9DCC72D134D9}" presName="descendantText" presStyleLbl="alignAcc1" presStyleIdx="1" presStyleCnt="6" custScaleX="7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0DE3C-53B8-4D50-8931-A03EFC199830}" type="pres">
      <dgm:prSet presAssocID="{D92A8B18-85E8-4498-9FE7-B2881B302C48}" presName="sp" presStyleCnt="0"/>
      <dgm:spPr/>
    </dgm:pt>
    <dgm:pt modelId="{880033DE-5CA9-45AA-99DD-7319B3C3100C}" type="pres">
      <dgm:prSet presAssocID="{9242920A-7F4B-4E25-911C-D96DB2375307}" presName="composite" presStyleCnt="0"/>
      <dgm:spPr/>
    </dgm:pt>
    <dgm:pt modelId="{68DF36E6-758E-465F-A9B8-6C743A1837B9}" type="pres">
      <dgm:prSet presAssocID="{9242920A-7F4B-4E25-911C-D96DB2375307}" presName="parentText" presStyleLbl="alignNode1" presStyleIdx="2" presStyleCnt="6" custScaleX="157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16743-079B-4549-B5D2-BF95A5D6DFB6}" type="pres">
      <dgm:prSet presAssocID="{9242920A-7F4B-4E25-911C-D96DB2375307}" presName="descendantText" presStyleLbl="alignAcc1" presStyleIdx="2" presStyleCnt="6" custScaleX="7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A6B9C-E34A-4A0F-BA5E-EAF4B8D4C12B}" type="pres">
      <dgm:prSet presAssocID="{6F9D55E3-9C49-4643-B558-16C9CA4A480A}" presName="sp" presStyleCnt="0"/>
      <dgm:spPr/>
    </dgm:pt>
    <dgm:pt modelId="{0313FA9B-FA30-4F48-90CC-A7DE47BC5023}" type="pres">
      <dgm:prSet presAssocID="{A502D526-9342-4AB9-9625-6B91F167C2C4}" presName="composite" presStyleCnt="0"/>
      <dgm:spPr/>
    </dgm:pt>
    <dgm:pt modelId="{8CAB5360-1F70-4F67-BE09-5DDF31E416A6}" type="pres">
      <dgm:prSet presAssocID="{A502D526-9342-4AB9-9625-6B91F167C2C4}" presName="parentText" presStyleLbl="alignNode1" presStyleIdx="3" presStyleCnt="6" custScaleX="157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642CBA-0B95-442B-A159-F4DADA3496B0}" type="pres">
      <dgm:prSet presAssocID="{A502D526-9342-4AB9-9625-6B91F167C2C4}" presName="descendantText" presStyleLbl="alignAcc1" presStyleIdx="3" presStyleCnt="6" custScaleX="7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A8EF74-1830-4CF5-BCFE-A867AD165A34}" type="pres">
      <dgm:prSet presAssocID="{0E4A6811-4605-4450-9CFD-6919FA9D30CE}" presName="sp" presStyleCnt="0"/>
      <dgm:spPr/>
    </dgm:pt>
    <dgm:pt modelId="{1CB44E7A-98D0-4E15-B7BC-A69E0D483DF1}" type="pres">
      <dgm:prSet presAssocID="{15658E6B-6754-4446-9650-96B7B35BAB5E}" presName="composite" presStyleCnt="0"/>
      <dgm:spPr/>
    </dgm:pt>
    <dgm:pt modelId="{BF882638-135B-4D01-B896-4A2558E62F48}" type="pres">
      <dgm:prSet presAssocID="{15658E6B-6754-4446-9650-96B7B35BAB5E}" presName="parentText" presStyleLbl="alignNode1" presStyleIdx="4" presStyleCnt="6" custScaleX="157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07612-356D-4CA7-BEBB-4263219A3F75}" type="pres">
      <dgm:prSet presAssocID="{15658E6B-6754-4446-9650-96B7B35BAB5E}" presName="descendantText" presStyleLbl="alignAcc1" presStyleIdx="4" presStyleCnt="6" custScaleX="7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5B57E-6F7E-46E5-A86C-CE04E119D0DF}" type="pres">
      <dgm:prSet presAssocID="{82304D08-FA8A-4E0B-9F84-1BDE26F07604}" presName="sp" presStyleCnt="0"/>
      <dgm:spPr/>
    </dgm:pt>
    <dgm:pt modelId="{F8FC1C2E-5431-4561-8A70-1E103D071F3D}" type="pres">
      <dgm:prSet presAssocID="{34D3256B-9D4A-4D19-B9CD-BAB84E8DCBA1}" presName="composite" presStyleCnt="0"/>
      <dgm:spPr/>
    </dgm:pt>
    <dgm:pt modelId="{8F48B266-56C6-422B-9599-1D9CB1693D14}" type="pres">
      <dgm:prSet presAssocID="{34D3256B-9D4A-4D19-B9CD-BAB84E8DCBA1}" presName="parentText" presStyleLbl="alignNode1" presStyleIdx="5" presStyleCnt="6" custScaleX="157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AC7F0-4D0D-4864-AE56-774F906B951D}" type="pres">
      <dgm:prSet presAssocID="{34D3256B-9D4A-4D19-B9CD-BAB84E8DCBA1}" presName="descendantText" presStyleLbl="alignAcc1" presStyleIdx="5" presStyleCnt="6" custScaleX="7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42BF04-BA7C-46AD-8629-6291116DDB37}" srcId="{FCEFA2FA-0408-45BC-9230-7A3C86D96CB3}" destId="{15658E6B-6754-4446-9650-96B7B35BAB5E}" srcOrd="4" destOrd="0" parTransId="{120833F3-936F-41F2-81DB-95699521F388}" sibTransId="{82304D08-FA8A-4E0B-9F84-1BDE26F07604}"/>
    <dgm:cxn modelId="{9883997A-7822-4F74-9F12-0172B974A817}" srcId="{D83122FC-0AA0-4D3A-9348-9DCC72D134D9}" destId="{F50FC230-FA81-4428-9497-1B94E9823B71}" srcOrd="0" destOrd="0" parTransId="{25608305-57E7-401B-9BB2-0D17945B0634}" sibTransId="{4CD1E1E8-2D9A-41AF-BB1F-44F85E6A4323}"/>
    <dgm:cxn modelId="{E287E507-C05A-4FC4-A46D-959A5522724E}" type="presOf" srcId="{D83122FC-0AA0-4D3A-9348-9DCC72D134D9}" destId="{1702B096-0ABC-4447-B1CF-A72311203784}" srcOrd="0" destOrd="0" presId="urn:microsoft.com/office/officeart/2005/8/layout/chevron2"/>
    <dgm:cxn modelId="{B2C07B4F-71BD-4FE7-861C-76D1FEDB7817}" type="presOf" srcId="{F50FC230-FA81-4428-9497-1B94E9823B71}" destId="{BDE02339-56A9-4474-863B-9DEE346B02CE}" srcOrd="0" destOrd="0" presId="urn:microsoft.com/office/officeart/2005/8/layout/chevron2"/>
    <dgm:cxn modelId="{25BB4EC6-D063-4D90-B5FC-60B91B75277B}" srcId="{15658E6B-6754-4446-9650-96B7B35BAB5E}" destId="{EEEDC6FB-F121-4B3C-B98D-4E0E36242206}" srcOrd="0" destOrd="0" parTransId="{5A74B688-6DEE-439E-B7B0-D02C892C8AD8}" sibTransId="{8205A24D-9D04-4199-8087-BF274AB4F8D3}"/>
    <dgm:cxn modelId="{ED43A272-3E49-4F71-B34E-07306CCE7306}" type="presOf" srcId="{7A06AE8B-525A-4BFC-AE92-F6B2119931DC}" destId="{27A04EEB-097A-46CB-BE2F-A26F7FD8CE6F}" srcOrd="0" destOrd="0" presId="urn:microsoft.com/office/officeart/2005/8/layout/chevron2"/>
    <dgm:cxn modelId="{DDB5B401-0FC9-450C-9AFA-926EC6773350}" srcId="{FCEFA2FA-0408-45BC-9230-7A3C86D96CB3}" destId="{311EFDEC-1E47-4947-A63C-BEC303E970CC}" srcOrd="0" destOrd="0" parTransId="{3711DBBA-405D-4321-8F9B-A1AB0915965E}" sibTransId="{C732A963-F75F-4A3C-B46F-0ED46EB87B89}"/>
    <dgm:cxn modelId="{B12C9F70-CA83-4BBC-B3A4-83BC6D43D103}" srcId="{34D3256B-9D4A-4D19-B9CD-BAB84E8DCBA1}" destId="{7D877CA2-564D-4359-A1C7-78B67D616C68}" srcOrd="0" destOrd="0" parTransId="{AC667BB5-60BD-4D07-8A83-C99DC5BC6A24}" sibTransId="{92FBC592-6E23-43A1-A5F2-D9DF234548FD}"/>
    <dgm:cxn modelId="{3523184E-B845-4F22-9301-5657D663C0B1}" srcId="{A502D526-9342-4AB9-9625-6B91F167C2C4}" destId="{68059A63-3A15-4017-9575-A456BDC75291}" srcOrd="0" destOrd="0" parTransId="{43BD49EF-3F01-41B6-8593-DAFF7147E3B9}" sibTransId="{9F51CC87-9F13-48BE-89AC-1BDC2306B2E4}"/>
    <dgm:cxn modelId="{EDDE9BFC-EB7A-4752-926D-607F5B97862D}" srcId="{9242920A-7F4B-4E25-911C-D96DB2375307}" destId="{0951A089-D334-468F-BFF9-144199E272EB}" srcOrd="0" destOrd="0" parTransId="{4EC81DFA-AD0D-457C-B70A-5EBFDD388770}" sibTransId="{90DCE42F-6AAE-4DDD-AF12-4A8303D2979E}"/>
    <dgm:cxn modelId="{282FF13D-4F04-4B4B-AE93-127D13C891D3}" type="presOf" srcId="{7D877CA2-564D-4359-A1C7-78B67D616C68}" destId="{3FAAC7F0-4D0D-4864-AE56-774F906B951D}" srcOrd="0" destOrd="0" presId="urn:microsoft.com/office/officeart/2005/8/layout/chevron2"/>
    <dgm:cxn modelId="{409E32A0-E40D-47B8-B836-0E6FE6BB1FB6}" type="presOf" srcId="{15658E6B-6754-4446-9650-96B7B35BAB5E}" destId="{BF882638-135B-4D01-B896-4A2558E62F48}" srcOrd="0" destOrd="0" presId="urn:microsoft.com/office/officeart/2005/8/layout/chevron2"/>
    <dgm:cxn modelId="{9591BC3D-1665-4F9E-90A6-C5177AA5C254}" type="presOf" srcId="{EEEDC6FB-F121-4B3C-B98D-4E0E36242206}" destId="{D3C07612-356D-4CA7-BEBB-4263219A3F75}" srcOrd="0" destOrd="0" presId="urn:microsoft.com/office/officeart/2005/8/layout/chevron2"/>
    <dgm:cxn modelId="{672AF1C0-16C2-4D8A-BBBC-4138BA67E6E2}" type="presOf" srcId="{34D3256B-9D4A-4D19-B9CD-BAB84E8DCBA1}" destId="{8F48B266-56C6-422B-9599-1D9CB1693D14}" srcOrd="0" destOrd="0" presId="urn:microsoft.com/office/officeart/2005/8/layout/chevron2"/>
    <dgm:cxn modelId="{4DAB9174-EC16-498F-9A71-F229223A3A7B}" srcId="{FCEFA2FA-0408-45BC-9230-7A3C86D96CB3}" destId="{A502D526-9342-4AB9-9625-6B91F167C2C4}" srcOrd="3" destOrd="0" parTransId="{CD88E06A-2501-4CE5-BD3B-4841B6D1B920}" sibTransId="{0E4A6811-4605-4450-9CFD-6919FA9D30CE}"/>
    <dgm:cxn modelId="{44680883-A832-4DD5-B1F8-34943D7AB6A9}" srcId="{FCEFA2FA-0408-45BC-9230-7A3C86D96CB3}" destId="{34D3256B-9D4A-4D19-B9CD-BAB84E8DCBA1}" srcOrd="5" destOrd="0" parTransId="{789991C0-BFE0-4B6A-B763-68FB7299FFBB}" sibTransId="{E8F23C3C-9091-4FE7-8090-8860CCC4EECD}"/>
    <dgm:cxn modelId="{27200A6C-B0DD-4359-ACDF-102C283FE9EB}" type="presOf" srcId="{311EFDEC-1E47-4947-A63C-BEC303E970CC}" destId="{7EF145AD-AD4A-4C4A-9FAC-C4F347DEDB6B}" srcOrd="0" destOrd="0" presId="urn:microsoft.com/office/officeart/2005/8/layout/chevron2"/>
    <dgm:cxn modelId="{25BCFE83-5BD2-410A-BBF6-2A9E79E0A949}" type="presOf" srcId="{9242920A-7F4B-4E25-911C-D96DB2375307}" destId="{68DF36E6-758E-465F-A9B8-6C743A1837B9}" srcOrd="0" destOrd="0" presId="urn:microsoft.com/office/officeart/2005/8/layout/chevron2"/>
    <dgm:cxn modelId="{1C49206C-CDF1-486B-8788-5DBDC5262E67}" type="presOf" srcId="{A502D526-9342-4AB9-9625-6B91F167C2C4}" destId="{8CAB5360-1F70-4F67-BE09-5DDF31E416A6}" srcOrd="0" destOrd="0" presId="urn:microsoft.com/office/officeart/2005/8/layout/chevron2"/>
    <dgm:cxn modelId="{565AB97F-2FAC-46D8-BA06-EAF7A9100F2D}" type="presOf" srcId="{FCEFA2FA-0408-45BC-9230-7A3C86D96CB3}" destId="{0FE4DEB5-BE2C-4E92-BAF9-1BCF390FCEB3}" srcOrd="0" destOrd="0" presId="urn:microsoft.com/office/officeart/2005/8/layout/chevron2"/>
    <dgm:cxn modelId="{21261C62-0026-4BA2-AB84-254F5422C2DC}" type="presOf" srcId="{0951A089-D334-468F-BFF9-144199E272EB}" destId="{06316743-079B-4549-B5D2-BF95A5D6DFB6}" srcOrd="0" destOrd="0" presId="urn:microsoft.com/office/officeart/2005/8/layout/chevron2"/>
    <dgm:cxn modelId="{2B488B28-318B-47E9-A162-40805EB72C23}" srcId="{FCEFA2FA-0408-45BC-9230-7A3C86D96CB3}" destId="{9242920A-7F4B-4E25-911C-D96DB2375307}" srcOrd="2" destOrd="0" parTransId="{9825F785-8851-449B-AA27-4F6EF04661B0}" sibTransId="{6F9D55E3-9C49-4643-B558-16C9CA4A480A}"/>
    <dgm:cxn modelId="{8C4F15F9-E609-40D0-8964-D57A79CC4267}" srcId="{FCEFA2FA-0408-45BC-9230-7A3C86D96CB3}" destId="{D83122FC-0AA0-4D3A-9348-9DCC72D134D9}" srcOrd="1" destOrd="0" parTransId="{CC42C203-ACC9-4927-AD3C-AC2BA0EB8263}" sibTransId="{D92A8B18-85E8-4498-9FE7-B2881B302C48}"/>
    <dgm:cxn modelId="{D972E50B-94FC-4C3A-91DB-A8FEBBDB01FE}" srcId="{311EFDEC-1E47-4947-A63C-BEC303E970CC}" destId="{7A06AE8B-525A-4BFC-AE92-F6B2119931DC}" srcOrd="0" destOrd="0" parTransId="{FAEB54CC-FD11-4D1A-928E-00B39EBDB0F5}" sibTransId="{D53150BB-35D9-495E-8ECB-5B6B9AFD03BB}"/>
    <dgm:cxn modelId="{433A1A8F-FF04-46F7-AC42-F299221F0FC9}" type="presOf" srcId="{68059A63-3A15-4017-9575-A456BDC75291}" destId="{0A642CBA-0B95-442B-A159-F4DADA3496B0}" srcOrd="0" destOrd="0" presId="urn:microsoft.com/office/officeart/2005/8/layout/chevron2"/>
    <dgm:cxn modelId="{A35853CD-C3D8-4807-96C6-C38A4061FFF5}" type="presParOf" srcId="{0FE4DEB5-BE2C-4E92-BAF9-1BCF390FCEB3}" destId="{5B31ED78-4EC5-4EA4-BA1B-05E17189BDB1}" srcOrd="0" destOrd="0" presId="urn:microsoft.com/office/officeart/2005/8/layout/chevron2"/>
    <dgm:cxn modelId="{901022BE-55AC-4096-96A2-BD8D32CD3A0A}" type="presParOf" srcId="{5B31ED78-4EC5-4EA4-BA1B-05E17189BDB1}" destId="{7EF145AD-AD4A-4C4A-9FAC-C4F347DEDB6B}" srcOrd="0" destOrd="0" presId="urn:microsoft.com/office/officeart/2005/8/layout/chevron2"/>
    <dgm:cxn modelId="{EC32F89A-957A-4885-99D1-48152AA177AA}" type="presParOf" srcId="{5B31ED78-4EC5-4EA4-BA1B-05E17189BDB1}" destId="{27A04EEB-097A-46CB-BE2F-A26F7FD8CE6F}" srcOrd="1" destOrd="0" presId="urn:microsoft.com/office/officeart/2005/8/layout/chevron2"/>
    <dgm:cxn modelId="{EB3CB54F-73E6-4A4A-A7F6-D695265FAE32}" type="presParOf" srcId="{0FE4DEB5-BE2C-4E92-BAF9-1BCF390FCEB3}" destId="{9F929A14-B1D5-43B3-A0A5-709D4302C494}" srcOrd="1" destOrd="0" presId="urn:microsoft.com/office/officeart/2005/8/layout/chevron2"/>
    <dgm:cxn modelId="{0F18F756-1382-46AD-9D8A-5B4D5629025E}" type="presParOf" srcId="{0FE4DEB5-BE2C-4E92-BAF9-1BCF390FCEB3}" destId="{D9B529F6-F28C-4FE1-AF39-8D868FCA723B}" srcOrd="2" destOrd="0" presId="urn:microsoft.com/office/officeart/2005/8/layout/chevron2"/>
    <dgm:cxn modelId="{7627BCAD-7E5B-400B-950C-78FEA7947721}" type="presParOf" srcId="{D9B529F6-F28C-4FE1-AF39-8D868FCA723B}" destId="{1702B096-0ABC-4447-B1CF-A72311203784}" srcOrd="0" destOrd="0" presId="urn:microsoft.com/office/officeart/2005/8/layout/chevron2"/>
    <dgm:cxn modelId="{782CCC1A-A909-4601-8946-311ED395953D}" type="presParOf" srcId="{D9B529F6-F28C-4FE1-AF39-8D868FCA723B}" destId="{BDE02339-56A9-4474-863B-9DEE346B02CE}" srcOrd="1" destOrd="0" presId="urn:microsoft.com/office/officeart/2005/8/layout/chevron2"/>
    <dgm:cxn modelId="{5092728D-6481-49A7-8C99-8E78728787EF}" type="presParOf" srcId="{0FE4DEB5-BE2C-4E92-BAF9-1BCF390FCEB3}" destId="{02B0DE3C-53B8-4D50-8931-A03EFC199830}" srcOrd="3" destOrd="0" presId="urn:microsoft.com/office/officeart/2005/8/layout/chevron2"/>
    <dgm:cxn modelId="{B6D99072-9EDE-42CD-9B18-BA74B0338B4A}" type="presParOf" srcId="{0FE4DEB5-BE2C-4E92-BAF9-1BCF390FCEB3}" destId="{880033DE-5CA9-45AA-99DD-7319B3C3100C}" srcOrd="4" destOrd="0" presId="urn:microsoft.com/office/officeart/2005/8/layout/chevron2"/>
    <dgm:cxn modelId="{E7556067-4799-4FF7-A3FE-EC4370D85331}" type="presParOf" srcId="{880033DE-5CA9-45AA-99DD-7319B3C3100C}" destId="{68DF36E6-758E-465F-A9B8-6C743A1837B9}" srcOrd="0" destOrd="0" presId="urn:microsoft.com/office/officeart/2005/8/layout/chevron2"/>
    <dgm:cxn modelId="{E94EA272-7294-47B5-9974-64E36B407946}" type="presParOf" srcId="{880033DE-5CA9-45AA-99DD-7319B3C3100C}" destId="{06316743-079B-4549-B5D2-BF95A5D6DFB6}" srcOrd="1" destOrd="0" presId="urn:microsoft.com/office/officeart/2005/8/layout/chevron2"/>
    <dgm:cxn modelId="{EF60C713-D438-42B0-A854-5D35D72DAA3B}" type="presParOf" srcId="{0FE4DEB5-BE2C-4E92-BAF9-1BCF390FCEB3}" destId="{0B2A6B9C-E34A-4A0F-BA5E-EAF4B8D4C12B}" srcOrd="5" destOrd="0" presId="urn:microsoft.com/office/officeart/2005/8/layout/chevron2"/>
    <dgm:cxn modelId="{4C42EF60-DF91-4E98-86C7-60E8D8FC3874}" type="presParOf" srcId="{0FE4DEB5-BE2C-4E92-BAF9-1BCF390FCEB3}" destId="{0313FA9B-FA30-4F48-90CC-A7DE47BC5023}" srcOrd="6" destOrd="0" presId="urn:microsoft.com/office/officeart/2005/8/layout/chevron2"/>
    <dgm:cxn modelId="{228B8CA0-CB77-4689-BFB2-8ED12F135065}" type="presParOf" srcId="{0313FA9B-FA30-4F48-90CC-A7DE47BC5023}" destId="{8CAB5360-1F70-4F67-BE09-5DDF31E416A6}" srcOrd="0" destOrd="0" presId="urn:microsoft.com/office/officeart/2005/8/layout/chevron2"/>
    <dgm:cxn modelId="{75ABA9F0-9E4F-4F93-A752-DAC86F190A72}" type="presParOf" srcId="{0313FA9B-FA30-4F48-90CC-A7DE47BC5023}" destId="{0A642CBA-0B95-442B-A159-F4DADA3496B0}" srcOrd="1" destOrd="0" presId="urn:microsoft.com/office/officeart/2005/8/layout/chevron2"/>
    <dgm:cxn modelId="{858C6088-E109-4992-98CF-26D66DB15447}" type="presParOf" srcId="{0FE4DEB5-BE2C-4E92-BAF9-1BCF390FCEB3}" destId="{D6A8EF74-1830-4CF5-BCFE-A867AD165A34}" srcOrd="7" destOrd="0" presId="urn:microsoft.com/office/officeart/2005/8/layout/chevron2"/>
    <dgm:cxn modelId="{05469A59-3D2E-4012-86E9-EE001892549A}" type="presParOf" srcId="{0FE4DEB5-BE2C-4E92-BAF9-1BCF390FCEB3}" destId="{1CB44E7A-98D0-4E15-B7BC-A69E0D483DF1}" srcOrd="8" destOrd="0" presId="urn:microsoft.com/office/officeart/2005/8/layout/chevron2"/>
    <dgm:cxn modelId="{003481EF-BAD8-40F7-BB55-754246322898}" type="presParOf" srcId="{1CB44E7A-98D0-4E15-B7BC-A69E0D483DF1}" destId="{BF882638-135B-4D01-B896-4A2558E62F48}" srcOrd="0" destOrd="0" presId="urn:microsoft.com/office/officeart/2005/8/layout/chevron2"/>
    <dgm:cxn modelId="{48838599-8DB3-41B6-A30E-3CEFCAB0B74F}" type="presParOf" srcId="{1CB44E7A-98D0-4E15-B7BC-A69E0D483DF1}" destId="{D3C07612-356D-4CA7-BEBB-4263219A3F75}" srcOrd="1" destOrd="0" presId="urn:microsoft.com/office/officeart/2005/8/layout/chevron2"/>
    <dgm:cxn modelId="{FF749984-B985-49E1-8345-32FF99CAECB4}" type="presParOf" srcId="{0FE4DEB5-BE2C-4E92-BAF9-1BCF390FCEB3}" destId="{1835B57E-6F7E-46E5-A86C-CE04E119D0DF}" srcOrd="9" destOrd="0" presId="urn:microsoft.com/office/officeart/2005/8/layout/chevron2"/>
    <dgm:cxn modelId="{B2525422-07E9-4AD4-A31A-8904052154FB}" type="presParOf" srcId="{0FE4DEB5-BE2C-4E92-BAF9-1BCF390FCEB3}" destId="{F8FC1C2E-5431-4561-8A70-1E103D071F3D}" srcOrd="10" destOrd="0" presId="urn:microsoft.com/office/officeart/2005/8/layout/chevron2"/>
    <dgm:cxn modelId="{8BD0A3DC-2A33-4D1F-925F-0CB33CD335DE}" type="presParOf" srcId="{F8FC1C2E-5431-4561-8A70-1E103D071F3D}" destId="{8F48B266-56C6-422B-9599-1D9CB1693D14}" srcOrd="0" destOrd="0" presId="urn:microsoft.com/office/officeart/2005/8/layout/chevron2"/>
    <dgm:cxn modelId="{A9AF4BD2-D42C-4792-A34D-FB9DE5ADDF35}" type="presParOf" srcId="{F8FC1C2E-5431-4561-8A70-1E103D071F3D}" destId="{3FAAC7F0-4D0D-4864-AE56-774F906B95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0D2E60-6606-4137-B68A-1CD092696BA4}" type="doc">
      <dgm:prSet loTypeId="urn:microsoft.com/office/officeart/2005/8/layout/hList3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A04939F5-F229-4E87-A1E0-3E4071297837}">
      <dgm:prSet phldrT="[Текст]"/>
      <dgm:spPr/>
      <dgm:t>
        <a:bodyPr/>
        <a:lstStyle/>
        <a:p>
          <a:r>
            <a:rPr lang="kk-KZ" b="1" i="1" dirty="0" smtClean="0">
              <a:latin typeface="Times New Roman" pitchFamily="18" charset="0"/>
              <a:cs typeface="Times New Roman" pitchFamily="18" charset="0"/>
            </a:rPr>
            <a:t>Гальваникалық элементтің сипаттамаларына</a:t>
          </a:r>
          <a:endParaRPr lang="ru-RU" dirty="0"/>
        </a:p>
      </dgm:t>
    </dgm:pt>
    <dgm:pt modelId="{CC161B99-233F-4B48-BE8A-E9B1CEA24B30}" type="parTrans" cxnId="{C5741A88-61DA-4847-99F8-5F649404D380}">
      <dgm:prSet/>
      <dgm:spPr/>
      <dgm:t>
        <a:bodyPr/>
        <a:lstStyle/>
        <a:p>
          <a:endParaRPr lang="ru-RU"/>
        </a:p>
      </dgm:t>
    </dgm:pt>
    <dgm:pt modelId="{66A8B18B-CA89-453B-A593-494D25EB5A45}" type="sibTrans" cxnId="{C5741A88-61DA-4847-99F8-5F649404D380}">
      <dgm:prSet/>
      <dgm:spPr/>
      <dgm:t>
        <a:bodyPr/>
        <a:lstStyle/>
        <a:p>
          <a:endParaRPr lang="ru-RU"/>
        </a:p>
      </dgm:t>
    </dgm:pt>
    <dgm:pt modelId="{4D8F27F3-02C3-45F3-B827-10E681E99DBD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Электр қозғаушы қүші   Гальваникалық элементтің электр қозғаушы күші элекрод материалы мен электролит құрамына байланысты.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07D7C96-E69A-442E-AE63-441F274B2A57}" type="parTrans" cxnId="{116F084E-7089-4F79-83A2-A96C42CB96F9}">
      <dgm:prSet/>
      <dgm:spPr/>
      <dgm:t>
        <a:bodyPr/>
        <a:lstStyle/>
        <a:p>
          <a:endParaRPr lang="ru-RU"/>
        </a:p>
      </dgm:t>
    </dgm:pt>
    <dgm:pt modelId="{B46CA873-EE9D-4963-9C82-405177221EFB}" type="sibTrans" cxnId="{116F084E-7089-4F79-83A2-A96C42CB96F9}">
      <dgm:prSet/>
      <dgm:spPr/>
      <dgm:t>
        <a:bodyPr/>
        <a:lstStyle/>
        <a:p>
          <a:endParaRPr lang="ru-RU"/>
        </a:p>
      </dgm:t>
    </dgm:pt>
    <dgm:pt modelId="{86A2E920-004F-46BB-9986-FC01BA2AE2D2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Сыйымдылығы    Разрядтану кезінде ток көзінің бере алатын электр мөлшері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7DCAC24-E845-419E-8AC1-D38FA95D39A3}" type="parTrans" cxnId="{D9FA726C-D6A1-4C47-BB6D-AE2511E36714}">
      <dgm:prSet/>
      <dgm:spPr/>
      <dgm:t>
        <a:bodyPr/>
        <a:lstStyle/>
        <a:p>
          <a:endParaRPr lang="ru-RU"/>
        </a:p>
      </dgm:t>
    </dgm:pt>
    <dgm:pt modelId="{F56CD17D-45DE-4E8E-A5D5-1F10CCA980BB}" type="sibTrans" cxnId="{D9FA726C-D6A1-4C47-BB6D-AE2511E36714}">
      <dgm:prSet/>
      <dgm:spPr/>
      <dgm:t>
        <a:bodyPr/>
        <a:lstStyle/>
        <a:p>
          <a:endParaRPr lang="ru-RU"/>
        </a:p>
      </dgm:t>
    </dgm:pt>
    <dgm:pt modelId="{299BF425-8DD5-4198-94A6-B036DFCF6F3D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Энергия   Сыйымдылықтың кернеуге туындысына тең. Температура көтерілгенде, реагент мөлшерінің көбеюімен бірге энергия да көбееді.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17FB234-6CD5-4516-83A4-04F74D302A59}" type="parTrans" cxnId="{2DF0D2BD-63AE-4566-99B4-339A580BEF3C}">
      <dgm:prSet/>
      <dgm:spPr/>
      <dgm:t>
        <a:bodyPr/>
        <a:lstStyle/>
        <a:p>
          <a:endParaRPr lang="ru-RU"/>
        </a:p>
      </dgm:t>
    </dgm:pt>
    <dgm:pt modelId="{16227A8E-856E-4549-B61F-C3D5ACE5D578}" type="sibTrans" cxnId="{2DF0D2BD-63AE-4566-99B4-339A580BEF3C}">
      <dgm:prSet/>
      <dgm:spPr/>
      <dgm:t>
        <a:bodyPr/>
        <a:lstStyle/>
        <a:p>
          <a:endParaRPr lang="ru-RU"/>
        </a:p>
      </dgm:t>
    </dgm:pt>
    <dgm:pt modelId="{CF53343B-E5F0-4BDC-A683-D8579FC89A87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Сақталуы. Гальваникалық элементтердің сипаттамалары берілген шектерде бола алатын мерзім уақыты.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8DD1DD4-9186-483C-ADB3-EA4357F3BD60}" type="parTrans" cxnId="{C180A685-CD19-444F-8CDB-564B5CD6FBC7}">
      <dgm:prSet/>
      <dgm:spPr/>
      <dgm:t>
        <a:bodyPr/>
        <a:lstStyle/>
        <a:p>
          <a:endParaRPr lang="ru-RU"/>
        </a:p>
      </dgm:t>
    </dgm:pt>
    <dgm:pt modelId="{458D3725-11E0-47B3-B2F6-4F4A5828668F}" type="sibTrans" cxnId="{C180A685-CD19-444F-8CDB-564B5CD6FBC7}">
      <dgm:prSet/>
      <dgm:spPr/>
      <dgm:t>
        <a:bodyPr/>
        <a:lstStyle/>
        <a:p>
          <a:endParaRPr lang="ru-RU"/>
        </a:p>
      </dgm:t>
    </dgm:pt>
    <dgm:pt modelId="{CFD591A9-B71D-42E5-AF45-429C19DBF6D3}" type="pres">
      <dgm:prSet presAssocID="{900D2E60-6606-4137-B68A-1CD092696BA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4051FF-5273-451F-94EE-A9E858621CCE}" type="pres">
      <dgm:prSet presAssocID="{A04939F5-F229-4E87-A1E0-3E4071297837}" presName="roof" presStyleLbl="dkBgShp" presStyleIdx="0" presStyleCnt="2"/>
      <dgm:spPr/>
      <dgm:t>
        <a:bodyPr/>
        <a:lstStyle/>
        <a:p>
          <a:endParaRPr lang="ru-RU"/>
        </a:p>
      </dgm:t>
    </dgm:pt>
    <dgm:pt modelId="{1EA936B7-FBF5-441C-AAB9-BEAB74194125}" type="pres">
      <dgm:prSet presAssocID="{A04939F5-F229-4E87-A1E0-3E4071297837}" presName="pillars" presStyleCnt="0"/>
      <dgm:spPr/>
    </dgm:pt>
    <dgm:pt modelId="{F33D4864-4113-42E4-900E-6100309E5105}" type="pres">
      <dgm:prSet presAssocID="{A04939F5-F229-4E87-A1E0-3E4071297837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3F592-FF63-4415-A5B4-A04C033A7D45}" type="pres">
      <dgm:prSet presAssocID="{86A2E920-004F-46BB-9986-FC01BA2AE2D2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B1D57-255A-4C56-BD0F-55EE112DBBDC}" type="pres">
      <dgm:prSet presAssocID="{299BF425-8DD5-4198-94A6-B036DFCF6F3D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28950-5980-49D6-9F20-1298453D12E6}" type="pres">
      <dgm:prSet presAssocID="{CF53343B-E5F0-4BDC-A683-D8579FC89A87}" presName="pillarX" presStyleLbl="node1" presStyleIdx="3" presStyleCnt="4" custLinFactNeighborY="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E8284-FEA3-4A1A-867A-993FD10F436D}" type="pres">
      <dgm:prSet presAssocID="{A04939F5-F229-4E87-A1E0-3E4071297837}" presName="base" presStyleLbl="dkBgShp" presStyleIdx="1" presStyleCnt="2"/>
      <dgm:spPr/>
    </dgm:pt>
  </dgm:ptLst>
  <dgm:cxnLst>
    <dgm:cxn modelId="{C5741A88-61DA-4847-99F8-5F649404D380}" srcId="{900D2E60-6606-4137-B68A-1CD092696BA4}" destId="{A04939F5-F229-4E87-A1E0-3E4071297837}" srcOrd="0" destOrd="0" parTransId="{CC161B99-233F-4B48-BE8A-E9B1CEA24B30}" sibTransId="{66A8B18B-CA89-453B-A593-494D25EB5A45}"/>
    <dgm:cxn modelId="{975838E0-4651-4C18-B909-2DB21EE64854}" type="presOf" srcId="{900D2E60-6606-4137-B68A-1CD092696BA4}" destId="{CFD591A9-B71D-42E5-AF45-429C19DBF6D3}" srcOrd="0" destOrd="0" presId="urn:microsoft.com/office/officeart/2005/8/layout/hList3"/>
    <dgm:cxn modelId="{64569E43-F9AE-4822-AD5D-2D7BF0D420AC}" type="presOf" srcId="{4D8F27F3-02C3-45F3-B827-10E681E99DBD}" destId="{F33D4864-4113-42E4-900E-6100309E5105}" srcOrd="0" destOrd="0" presId="urn:microsoft.com/office/officeart/2005/8/layout/hList3"/>
    <dgm:cxn modelId="{16DA8B02-3565-42B4-B5D0-4677DDC476B7}" type="presOf" srcId="{CF53343B-E5F0-4BDC-A683-D8579FC89A87}" destId="{0CB28950-5980-49D6-9F20-1298453D12E6}" srcOrd="0" destOrd="0" presId="urn:microsoft.com/office/officeart/2005/8/layout/hList3"/>
    <dgm:cxn modelId="{2DF0D2BD-63AE-4566-99B4-339A580BEF3C}" srcId="{A04939F5-F229-4E87-A1E0-3E4071297837}" destId="{299BF425-8DD5-4198-94A6-B036DFCF6F3D}" srcOrd="2" destOrd="0" parTransId="{417FB234-6CD5-4516-83A4-04F74D302A59}" sibTransId="{16227A8E-856E-4549-B61F-C3D5ACE5D578}"/>
    <dgm:cxn modelId="{D9FA726C-D6A1-4C47-BB6D-AE2511E36714}" srcId="{A04939F5-F229-4E87-A1E0-3E4071297837}" destId="{86A2E920-004F-46BB-9986-FC01BA2AE2D2}" srcOrd="1" destOrd="0" parTransId="{E7DCAC24-E845-419E-8AC1-D38FA95D39A3}" sibTransId="{F56CD17D-45DE-4E8E-A5D5-1F10CCA980BB}"/>
    <dgm:cxn modelId="{C180A685-CD19-444F-8CDB-564B5CD6FBC7}" srcId="{A04939F5-F229-4E87-A1E0-3E4071297837}" destId="{CF53343B-E5F0-4BDC-A683-D8579FC89A87}" srcOrd="3" destOrd="0" parTransId="{88DD1DD4-9186-483C-ADB3-EA4357F3BD60}" sibTransId="{458D3725-11E0-47B3-B2F6-4F4A5828668F}"/>
    <dgm:cxn modelId="{2D9770A5-CB72-43D2-A391-1513977D0344}" type="presOf" srcId="{299BF425-8DD5-4198-94A6-B036DFCF6F3D}" destId="{B2DB1D57-255A-4C56-BD0F-55EE112DBBDC}" srcOrd="0" destOrd="0" presId="urn:microsoft.com/office/officeart/2005/8/layout/hList3"/>
    <dgm:cxn modelId="{116F084E-7089-4F79-83A2-A96C42CB96F9}" srcId="{A04939F5-F229-4E87-A1E0-3E4071297837}" destId="{4D8F27F3-02C3-45F3-B827-10E681E99DBD}" srcOrd="0" destOrd="0" parTransId="{C07D7C96-E69A-442E-AE63-441F274B2A57}" sibTransId="{B46CA873-EE9D-4963-9C82-405177221EFB}"/>
    <dgm:cxn modelId="{9C1A17E2-4BC3-4C9D-A9D9-4442ECD46206}" type="presOf" srcId="{A04939F5-F229-4E87-A1E0-3E4071297837}" destId="{2C4051FF-5273-451F-94EE-A9E858621CCE}" srcOrd="0" destOrd="0" presId="urn:microsoft.com/office/officeart/2005/8/layout/hList3"/>
    <dgm:cxn modelId="{7E2E0B97-9E49-4837-AEB6-2E6C722C0595}" type="presOf" srcId="{86A2E920-004F-46BB-9986-FC01BA2AE2D2}" destId="{0573F592-FF63-4415-A5B4-A04C033A7D45}" srcOrd="0" destOrd="0" presId="urn:microsoft.com/office/officeart/2005/8/layout/hList3"/>
    <dgm:cxn modelId="{0D4FB1E2-32BB-4BAD-AF0C-403F7DBB253D}" type="presParOf" srcId="{CFD591A9-B71D-42E5-AF45-429C19DBF6D3}" destId="{2C4051FF-5273-451F-94EE-A9E858621CCE}" srcOrd="0" destOrd="0" presId="urn:microsoft.com/office/officeart/2005/8/layout/hList3"/>
    <dgm:cxn modelId="{36664491-A02E-49E7-93A6-D3D321EBFE60}" type="presParOf" srcId="{CFD591A9-B71D-42E5-AF45-429C19DBF6D3}" destId="{1EA936B7-FBF5-441C-AAB9-BEAB74194125}" srcOrd="1" destOrd="0" presId="urn:microsoft.com/office/officeart/2005/8/layout/hList3"/>
    <dgm:cxn modelId="{0205947F-0FCA-4499-91ED-1FC15B5CAD84}" type="presParOf" srcId="{1EA936B7-FBF5-441C-AAB9-BEAB74194125}" destId="{F33D4864-4113-42E4-900E-6100309E5105}" srcOrd="0" destOrd="0" presId="urn:microsoft.com/office/officeart/2005/8/layout/hList3"/>
    <dgm:cxn modelId="{0BAAEA1C-2594-4D4E-9670-9539C9034E41}" type="presParOf" srcId="{1EA936B7-FBF5-441C-AAB9-BEAB74194125}" destId="{0573F592-FF63-4415-A5B4-A04C033A7D45}" srcOrd="1" destOrd="0" presId="urn:microsoft.com/office/officeart/2005/8/layout/hList3"/>
    <dgm:cxn modelId="{25EC7922-2DCC-4F81-A47B-AA47E6624B0D}" type="presParOf" srcId="{1EA936B7-FBF5-441C-AAB9-BEAB74194125}" destId="{B2DB1D57-255A-4C56-BD0F-55EE112DBBDC}" srcOrd="2" destOrd="0" presId="urn:microsoft.com/office/officeart/2005/8/layout/hList3"/>
    <dgm:cxn modelId="{B62D31EC-C109-4536-AFE1-6EC6B447AE92}" type="presParOf" srcId="{1EA936B7-FBF5-441C-AAB9-BEAB74194125}" destId="{0CB28950-5980-49D6-9F20-1298453D12E6}" srcOrd="3" destOrd="0" presId="urn:microsoft.com/office/officeart/2005/8/layout/hList3"/>
    <dgm:cxn modelId="{C69EA2BC-DF9F-43E9-82CE-901F6C55B6EB}" type="presParOf" srcId="{CFD591A9-B71D-42E5-AF45-429C19DBF6D3}" destId="{6FEE8284-FEA3-4A1A-867A-993FD10F436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1A2C1-F396-46BC-A598-15AC9A347E46}">
      <dsp:nvSpPr>
        <dsp:cNvPr id="0" name=""/>
        <dsp:cNvSpPr/>
      </dsp:nvSpPr>
      <dsp:spPr>
        <a:xfrm>
          <a:off x="1582780" y="213548"/>
          <a:ext cx="4238120" cy="147184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A9012-87B1-45EC-BF0E-D7AD70D01890}">
      <dsp:nvSpPr>
        <dsp:cNvPr id="0" name=""/>
        <dsp:cNvSpPr/>
      </dsp:nvSpPr>
      <dsp:spPr>
        <a:xfrm>
          <a:off x="3297741" y="3817594"/>
          <a:ext cx="821341" cy="52565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C7CCA-3A27-4A27-95FC-2555C566BEBA}">
      <dsp:nvSpPr>
        <dsp:cNvPr id="0" name=""/>
        <dsp:cNvSpPr/>
      </dsp:nvSpPr>
      <dsp:spPr>
        <a:xfrm>
          <a:off x="1737192" y="4238120"/>
          <a:ext cx="3942438" cy="985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Электрод түрлері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37192" y="4238120"/>
        <a:ext cx="3942438" cy="985609"/>
      </dsp:txXfrm>
    </dsp:sp>
    <dsp:sp modelId="{BEFEF268-FB9E-4C33-AF51-2123A79CECC9}">
      <dsp:nvSpPr>
        <dsp:cNvPr id="0" name=""/>
        <dsp:cNvSpPr/>
      </dsp:nvSpPr>
      <dsp:spPr>
        <a:xfrm>
          <a:off x="3672411" y="216031"/>
          <a:ext cx="3405157" cy="1620149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Қайтымды электродтар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71085" y="453296"/>
        <a:ext cx="2407809" cy="1145619"/>
      </dsp:txXfrm>
    </dsp:sp>
    <dsp:sp modelId="{0F0CC0E3-E1AC-4950-B6E3-6963B1049398}">
      <dsp:nvSpPr>
        <dsp:cNvPr id="0" name=""/>
        <dsp:cNvSpPr/>
      </dsp:nvSpPr>
      <dsp:spPr>
        <a:xfrm>
          <a:off x="576057" y="144022"/>
          <a:ext cx="3483454" cy="169979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itchFamily="18" charset="0"/>
              <a:cs typeface="Times New Roman" pitchFamily="18" charset="0"/>
            </a:rPr>
            <a:t>Ионселективті мембраналы электродтар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86197" y="392951"/>
        <a:ext cx="2463174" cy="1201933"/>
      </dsp:txXfrm>
    </dsp:sp>
    <dsp:sp modelId="{54389462-67E7-44F2-A7AC-5CD15EF3059A}">
      <dsp:nvSpPr>
        <dsp:cNvPr id="0" name=""/>
        <dsp:cNvSpPr/>
      </dsp:nvSpPr>
      <dsp:spPr>
        <a:xfrm>
          <a:off x="144020" y="0"/>
          <a:ext cx="7207433" cy="3679608"/>
        </a:xfrm>
        <a:prstGeom prst="funne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FD69F-4CF5-48B3-8D70-4040AC8C404D}" type="datetimeFigureOut">
              <a:rPr lang="ru-RU" smtClean="0"/>
              <a:pPr/>
              <a:t>01.10.2022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6F92A-8E7E-46D4-949B-B31FA52F2F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ommons.wikimedia.org/wiki/File:Luigi_Galvani,_oil-painting.jpg?uselang=ru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</p:spPr>
        <p:txBody>
          <a:bodyPr/>
          <a:lstStyle/>
          <a:p>
            <a:pPr eaLnBrk="1" hangingPunct="1"/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</a:p>
          <a:p>
            <a:pPr eaLnBrk="1" hangingPunct="1"/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Химия және химиялық технология факультеті</a:t>
            </a:r>
          </a:p>
          <a:p>
            <a:pPr eaLnBrk="1" hangingPunct="1"/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4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kk-KZ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Гальваникалық элемент</a:t>
            </a:r>
          </a:p>
          <a:p>
            <a:r>
              <a:rPr lang="kk-KZ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(Біріншілік тоқ көздері)</a:t>
            </a:r>
          </a:p>
          <a:p>
            <a:pPr eaLnBrk="1" hangingPunct="1"/>
            <a:endParaRPr lang="kk-KZ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1081088"/>
          </a:xfrm>
        </p:spPr>
        <p:txBody>
          <a:bodyPr/>
          <a:lstStyle/>
          <a:p>
            <a:pPr eaLnBrk="1" hangingPunct="1"/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Біріншілік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гальваникалы</a:t>
            </a: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 элемент – химиялық энергияны тікелей электрлік энергияға айналдыратын құрылғыны айтамыз. </a:t>
            </a:r>
          </a:p>
          <a:p>
            <a:pPr eaLnBrk="1" hangingPunct="1"/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Мырыш- марганецті элемент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Рисунок 1" descr="http://upload.wikimedia.org/wikipedia/commons/thumb/a/af/Zincbattery.png/300px-Zincbatter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989138"/>
            <a:ext cx="440055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292725" y="2060575"/>
            <a:ext cx="3513138" cy="2014538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/>
              <a:t>Мырыш марганецты элемент</a:t>
            </a:r>
            <a:r>
              <a:rPr lang="ru-RU"/>
              <a:t/>
            </a:r>
            <a:br>
              <a:rPr lang="ru-RU"/>
            </a:br>
            <a:r>
              <a:rPr lang="ru-RU"/>
              <a:t>(1) — </a:t>
            </a:r>
            <a:r>
              <a:rPr lang="kk-KZ"/>
              <a:t>металлдық қалпақ</a:t>
            </a:r>
            <a:r>
              <a:rPr lang="ru-RU"/>
              <a:t>,</a:t>
            </a:r>
            <a:br>
              <a:rPr lang="ru-RU"/>
            </a:br>
            <a:r>
              <a:rPr lang="ru-RU"/>
              <a:t>(2) — </a:t>
            </a:r>
            <a:r>
              <a:rPr lang="kk-KZ"/>
              <a:t>графит </a:t>
            </a:r>
            <a:r>
              <a:rPr lang="ru-RU"/>
              <a:t>электрод («+»),</a:t>
            </a:r>
            <a:br>
              <a:rPr lang="ru-RU"/>
            </a:br>
            <a:r>
              <a:rPr lang="ru-RU"/>
              <a:t>(3) — </a:t>
            </a:r>
            <a:r>
              <a:rPr lang="kk-KZ"/>
              <a:t>мырыштық</a:t>
            </a:r>
            <a:r>
              <a:rPr lang="ru-RU"/>
              <a:t> стакан («—»),</a:t>
            </a:r>
            <a:br>
              <a:rPr lang="ru-RU"/>
            </a:br>
            <a:r>
              <a:rPr lang="ru-RU"/>
              <a:t>(4) — </a:t>
            </a:r>
            <a:r>
              <a:rPr lang="kk-KZ"/>
              <a:t>марганец оксиді</a:t>
            </a:r>
            <a:r>
              <a:rPr lang="ru-RU"/>
              <a:t>,</a:t>
            </a:r>
            <a:br>
              <a:rPr lang="ru-RU"/>
            </a:br>
            <a:r>
              <a:rPr lang="ru-RU"/>
              <a:t>(5) — электролит,</a:t>
            </a:r>
            <a:br>
              <a:rPr lang="ru-RU"/>
            </a:br>
            <a:r>
              <a:rPr lang="ru-RU"/>
              <a:t>(6) — металл</a:t>
            </a:r>
            <a:r>
              <a:rPr lang="kk-KZ"/>
              <a:t>дық</a:t>
            </a:r>
            <a:r>
              <a:rPr lang="ru-RU"/>
              <a:t> контакт.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94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84213" y="476250"/>
                <a:ext cx="7775575" cy="5689600"/>
              </a:xfrm>
            </p:spPr>
            <p:txBody>
              <a:bodyPr>
                <a:normAutofit/>
              </a:bodyPr>
              <a:lstStyle/>
              <a:p>
                <a:pPr eaLnBrk="1" hangingPunct="1">
                  <a:lnSpc>
                    <a:spcPct val="200000"/>
                  </a:lnSpc>
                </a:pPr>
                <a:r>
                  <a:rPr lang="kk-KZ" sz="24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Гальваникалық элементтің сипаттамаларына :</a:t>
                </a:r>
              </a:p>
              <a:p>
                <a:r>
                  <a:rPr lang="kk-KZ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Э.Қ.К.</a:t>
                </a:r>
                <a:r>
                  <a:rPr lang="kk-KZ" sz="2400" dirty="0"/>
                  <a:t> Разрядталу кезіндегі </a:t>
                </a:r>
                <a:r>
                  <a:rPr lang="kk-KZ" sz="2400" dirty="0" smtClean="0"/>
                  <a:t>кернеу</a:t>
                </a:r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kk-KZ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Э.Қ.К</m:t>
                          </m:r>
                        </m:sub>
                      </m:sSub>
                      <m:r>
                        <a:rPr lang="kk-KZ" sz="24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раз. кер</m:t>
                          </m:r>
                        </m:sub>
                      </m:sSub>
                      <m:r>
                        <a:rPr lang="kk-KZ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2400" i="1">
                          <a:latin typeface="Cambria Math" panose="02040503050406030204" pitchFamily="18" charset="0"/>
                        </a:rPr>
                        <m:t>𝐼𝑟</m:t>
                      </m:r>
                    </m:oMath>
                  </m:oMathPara>
                </a14:m>
                <a:endParaRPr lang="ru-RU" sz="2400" dirty="0" smtClean="0"/>
              </a:p>
              <a:p>
                <a:r>
                  <a:rPr lang="kk-KZ" sz="24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раз. кер</m:t>
                        </m:r>
                      </m:sub>
                    </m:sSub>
                    <m:r>
                      <a:rPr lang="kk-KZ" sz="2400" i="1">
                        <a:latin typeface="Cambria Math" panose="02040503050406030204" pitchFamily="18" charset="0"/>
                      </a:rPr>
                      <m:t>−разрядталу кернеуі</m:t>
                    </m:r>
                  </m:oMath>
                </a14:m>
                <a:r>
                  <a:rPr lang="en-US" sz="2400" dirty="0" smtClean="0"/>
                  <a:t>, </a:t>
                </a:r>
                <a:r>
                  <a:rPr lang="kk-KZ" sz="2400" dirty="0" smtClean="0"/>
                  <a:t>I-ток </a:t>
                </a:r>
                <a:r>
                  <a:rPr lang="kk-KZ" sz="2400" dirty="0"/>
                  <a:t>күші</a:t>
                </a:r>
                <a:endParaRPr lang="ru-RU" sz="2400" dirty="0"/>
              </a:p>
              <a:p>
                <a:r>
                  <a:rPr lang="kk-KZ" sz="2400" dirty="0" smtClean="0"/>
                  <a:t>r-аккумулятордың омдық кедергісі.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орташа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k-KZ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k-KZ" sz="2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kk-KZ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kk-KZ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num>
                        <m:den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kk-K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kk-KZ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kk-KZ" sz="2400" dirty="0"/>
                  <a:t> – бастапқы және соңғы уақыттағы кернеу. </a:t>
                </a:r>
                <a:endParaRPr lang="ru-RU" sz="2400" dirty="0"/>
              </a:p>
              <a:p>
                <a:pPr algn="l">
                  <a:lnSpc>
                    <a:spcPct val="200000"/>
                  </a:lnSpc>
                  <a:buFont typeface="Wingdings" pitchFamily="2" charset="2"/>
                  <a:buChar char="v"/>
                </a:pPr>
                <a:r>
                  <a:rPr lang="kk-KZ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Сыйымдылық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kk-KZ" sz="2400" i="1">
                            <a:latin typeface="Cambria Math" panose="02040503050406030204" pitchFamily="18" charset="0"/>
                          </a:rPr>
                          <m:t>орт</m:t>
                        </m:r>
                      </m:sub>
                    </m:sSub>
                  </m:oMath>
                </a14:m>
                <a:r>
                  <a:rPr lang="en-US" sz="2400" dirty="0" smtClean="0"/>
                  <a:t>   </a:t>
                </a:r>
                <a:r>
                  <a:rPr lang="kk-KZ" sz="2400" dirty="0"/>
                  <a:t>Разрядталу кезінде тұрақты ток күшінде сиымдылық  Q=It</a:t>
                </a:r>
                <a:endParaRPr lang="ru-RU" sz="2400" dirty="0"/>
              </a:p>
              <a:p>
                <a:pPr algn="l" eaLnBrk="1" hangingPunct="1"/>
                <a:endParaRPr lang="ru-RU" sz="1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194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84213" y="476250"/>
                <a:ext cx="7775575" cy="5689600"/>
              </a:xfrm>
              <a:blipFill rotWithShape="0">
                <a:blip r:embed="rId2"/>
                <a:stretch>
                  <a:fillRect l="-1176" r="-1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kk-KZ" sz="3300" dirty="0"/>
                  <a:t>Тәжірибелік түрде әрекеттескен массаның g</a:t>
                </a:r>
                <a:r>
                  <a:rPr lang="kk-KZ" sz="3300" baseline="-25000" dirty="0"/>
                  <a:t>тәжірбие </a:t>
                </a:r>
                <a:r>
                  <a:rPr lang="kk-KZ" sz="3300" dirty="0"/>
                  <a:t>Фарадей заңымен анықталған массадан g</a:t>
                </a:r>
                <a:r>
                  <a:rPr lang="kk-KZ" sz="3300" baseline="-25000" dirty="0"/>
                  <a:t>теория </a:t>
                </a:r>
                <a:r>
                  <a:rPr lang="kk-KZ" sz="3300" dirty="0"/>
                  <a:t>ауытқу дәрежесі электролизерлер үшін </a:t>
                </a:r>
                <a:r>
                  <a:rPr lang="kk-KZ" sz="3300" i="1" dirty="0"/>
                  <a:t>тоқ бойынша шығыммен (ТБШ)</a:t>
                </a:r>
                <a:r>
                  <a:rPr lang="kk-KZ" sz="3300" dirty="0"/>
                  <a:t> және химиялық тоқ көздері (ХТК) үшін </a:t>
                </a:r>
                <a:r>
                  <a:rPr lang="kk-KZ" sz="3300" i="1" dirty="0"/>
                  <a:t>белсенді заттың пайдалану коэффициентімен К</a:t>
                </a:r>
                <a:r>
                  <a:rPr lang="kk-KZ" sz="3300" i="1" baseline="-25000" dirty="0"/>
                  <a:t>пайд</a:t>
                </a:r>
                <a:r>
                  <a:rPr lang="kk-KZ" sz="3300" i="1" dirty="0"/>
                  <a:t> </a:t>
                </a:r>
                <a:r>
                  <a:rPr lang="kk-KZ" sz="3300" dirty="0"/>
                  <a:t>анықталады. Бұл өлшемдер пайызбен, кей жағдайда бірлік үлеспен өрнектеледі:</a:t>
                </a:r>
                <a:endParaRPr lang="ru-RU" sz="3300" dirty="0"/>
              </a:p>
              <a:p>
                <a:r>
                  <a:rPr lang="kk-KZ" sz="3300" dirty="0"/>
                  <a:t>ТБШ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33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kk-KZ" sz="33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33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kk-KZ" sz="3300" i="1">
                                <a:latin typeface="Cambria Math" panose="02040503050406030204" pitchFamily="18" charset="0"/>
                              </a:rPr>
                              <m:t>теория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3300" dirty="0"/>
                  <a:t> · 100%;                                                                 (4)</a:t>
                </a:r>
                <a:endParaRPr lang="ru-RU" sz="3300" dirty="0"/>
              </a:p>
              <a:p>
                <a:r>
                  <a:rPr lang="kk-KZ" sz="3300" dirty="0"/>
                  <a:t>К</a:t>
                </a:r>
                <a:r>
                  <a:rPr lang="kk-KZ" sz="3300" baseline="-25000" dirty="0"/>
                  <a:t>пайд</a:t>
                </a:r>
                <a:r>
                  <a:rPr lang="kk-KZ" sz="33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теория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3300" dirty="0"/>
                  <a:t> · 100%.                                                                 (5)</a:t>
                </a:r>
                <a:endParaRPr lang="ru-RU" sz="3300" dirty="0"/>
              </a:p>
              <a:p>
                <a:r>
                  <a:rPr lang="kk-KZ" sz="3300" dirty="0"/>
                  <a:t>Көп жағдайда бұл параметрлерді есептеуді теориялық қажетті электр мөлшерінің Q</a:t>
                </a:r>
                <a:r>
                  <a:rPr lang="kk-KZ" sz="3300" baseline="-25000" dirty="0"/>
                  <a:t>теория</a:t>
                </a:r>
                <a:r>
                  <a:rPr lang="kk-KZ" sz="3300" dirty="0"/>
                  <a:t> үдеріс барысында тәжірибелік түрде жұмсалған электр мөлшеріне Q</a:t>
                </a:r>
                <a:r>
                  <a:rPr lang="kk-KZ" sz="3300" baseline="-25000" dirty="0"/>
                  <a:t>тәжірибе</a:t>
                </a:r>
                <a:r>
                  <a:rPr lang="kk-KZ" sz="3300" dirty="0"/>
                  <a:t> (немесе керісінше) қатынасымен анықтауға болады:</a:t>
                </a:r>
                <a:endParaRPr lang="ru-RU" sz="3300" dirty="0"/>
              </a:p>
              <a:p>
                <a:r>
                  <a:rPr lang="kk-KZ" sz="3300" dirty="0"/>
                  <a:t>ТБШ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теория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3300" dirty="0"/>
                  <a:t> · 100%;                                                                 (6)</a:t>
                </a:r>
                <a:endParaRPr lang="ru-RU" sz="3300" dirty="0"/>
              </a:p>
              <a:p>
                <a:r>
                  <a:rPr lang="kk-KZ" sz="3300" dirty="0"/>
                  <a:t>К</a:t>
                </a:r>
                <a:r>
                  <a:rPr lang="kk-KZ" sz="3300" baseline="-25000" dirty="0"/>
                  <a:t>пайд</a:t>
                </a:r>
                <a:r>
                  <a:rPr lang="kk-KZ" sz="33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3300" i="1">
                                <a:latin typeface="Cambria Math" panose="02040503050406030204" pitchFamily="18" charset="0"/>
                              </a:rPr>
                              <m:t>теория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3300" dirty="0"/>
                  <a:t> · 100%.                                                                 </a:t>
                </a:r>
                <a:r>
                  <a:rPr lang="kk-KZ" dirty="0"/>
                  <a:t>(7)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44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532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ХТК сыйымдылығы өздігінен разрядталу нәтижесінде төмендеуі мүмкін. Өздігінен разрядталу жұмыс жасалмаған кезде белсенді масса мен электролиттің шығыны, электродтық заттардың электрхимиялық белсенділіктерінің нашарлауы, т.б. себептерден болады. </a:t>
                </a:r>
                <a:r>
                  <a:rPr lang="kk-KZ" sz="5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Өздігінен разрядталу мөлшері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ХТК белгілі бір жұмыс жасалмаған уақытта </a:t>
                </a:r>
                <a:r>
                  <a:rPr lang="en-US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бастапқы тәжірибелік (немесе қалыпты) сыйымдылығының Q пайыздық төмендеуімен сипатталады: 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5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5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5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</m:oMath>
                </a14:m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· 100%,                                                                (8)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мұнда Q</a:t>
                </a:r>
                <a:r>
                  <a:rPr lang="en-US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US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уақыт аралығында (тәулік, ай, жыл) ХТК-нің жұмыссыз сақталудан кейінгі сыйымдылығы. 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Тоқ көзінде жинақталған белсенді зат мөлшерінің тәжірибелік сыйымдылыққа қатынасы </a:t>
                </a:r>
                <a:r>
                  <a:rPr lang="kk-KZ" sz="5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белсенді заттың меншікті шығыны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деп аталады және ол г/(А·сағ) өрнектеледі. 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ХТК маңызды параметрлеріне меншікті сипаттамалары жатады: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ХТК </a:t>
                </a:r>
                <a:r>
                  <a:rPr lang="kk-KZ" sz="5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меншікті сыйымдылығы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(А·сағ/кг немесе А·сағ/л) тәжірибелік сыйымдылықтың ХТК массасына немесе көлеміне қатынасына тең: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5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</m:num>
                      <m:den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                                                                (9)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5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5600" i="1">
                                <a:latin typeface="Cambria Math" panose="02040503050406030204" pitchFamily="18" charset="0"/>
                              </a:rPr>
                              <m:t>тәжірибе</m:t>
                            </m:r>
                          </m:sub>
                        </m:sSub>
                      </m:num>
                      <m:den>
                        <m:r>
                          <a:rPr lang="en-US" sz="5600" i="1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                                                              (10)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ХТК </a:t>
                </a:r>
                <a:r>
                  <a:rPr lang="kk-KZ" sz="5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меншікті энергисы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(А·сағ/кг немесе А·сағ/л) разрядталу кезінде берілген энергияның ХТК массасына немесе көлеміне қатынасына тең: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56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kk-KZ" sz="5600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                                                                 (11)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56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kk-KZ" sz="5600" i="1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                                                                        (12)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ХТК-нің меншікті сыйымдылығы мен энергиясы өзара келесі қатынаспен байланысады: 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Q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·V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орт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                                                           (13)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Q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·V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орт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        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(14)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мұнда V</a:t>
                </a:r>
                <a:r>
                  <a:rPr lang="kk-KZ" sz="56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орт</a:t>
                </a:r>
                <a:r>
                  <a:rPr lang="kk-KZ" sz="5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ХТК-нің орташа разрядталу кернеуі, В.</a:t>
                </a:r>
                <a:endParaRPr lang="ru-RU" sz="5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  <a:blipFill rotWithShape="0">
                <a:blip r:embed="rId2"/>
                <a:stretch>
                  <a:fillRect l="-222"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2820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kk-KZ" sz="1600" dirty="0"/>
                  <a:t>Кей жағдайларда қолдану кезінде ХТК-нің </a:t>
                </a:r>
                <a:r>
                  <a:rPr lang="kk-KZ" sz="1600" i="1" dirty="0"/>
                  <a:t>меншікті қуаттылығы</a:t>
                </a:r>
                <a:r>
                  <a:rPr lang="kk-KZ" sz="1600" dirty="0"/>
                  <a:t> N (Вт/кг, Вт/л) маңызды болып табылады, яғни ол белгілі бір разрядтау уақытында ХТК бірлік массасы немесе көлемінде алуға болатын қуаттылық: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/>
                  <a:t>N</a:t>
                </a:r>
                <a:r>
                  <a:rPr lang="kk-KZ" sz="1600" baseline="-25000" dirty="0"/>
                  <a:t>g</a:t>
                </a:r>
                <a:r>
                  <a:rPr lang="kk-KZ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𝐼𝑉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орт</m:t>
                            </m:r>
                          </m:sub>
                        </m:sSub>
                      </m:num>
                      <m:den>
                        <m:r>
                          <a:rPr lang="kk-KZ" sz="1600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kk-KZ" sz="1600" dirty="0"/>
                  <a:t>;                                                                     (15)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/>
                  <a:t>N</a:t>
                </a:r>
                <a:r>
                  <a:rPr lang="kk-KZ" sz="1600" baseline="-25000" dirty="0"/>
                  <a:t>v</a:t>
                </a:r>
                <a:r>
                  <a:rPr lang="kk-KZ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𝐼𝑉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орт</m:t>
                            </m:r>
                          </m:sub>
                        </m:sSub>
                      </m:num>
                      <m:den>
                        <m:r>
                          <a:rPr lang="kk-KZ" sz="1600" i="1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kk-KZ" sz="1600" dirty="0"/>
                  <a:t>,                                                                     (16)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/>
                  <a:t>мұнда I – тоқ күші, А; V</a:t>
                </a:r>
                <a:r>
                  <a:rPr lang="kk-KZ" sz="1600" baseline="-25000" dirty="0"/>
                  <a:t>орт</a:t>
                </a:r>
                <a:r>
                  <a:rPr lang="kk-KZ" sz="1600" dirty="0"/>
                  <a:t> – орташа разрядталу кернеуі, В; g – ХТК массасы, кг; v – көлем, л.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/>
                  <a:t>Аккумулятордың қайтымдылығы оның тоқ және энергия бойынша беруімен сипатталады.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i="1" dirty="0"/>
                  <a:t>Тоқ бойынша беру </a:t>
                </a:r>
                <a:r>
                  <a:rPr lang="en-US" sz="1600" i="1" dirty="0"/>
                  <a:t>γ</a:t>
                </a:r>
                <a:r>
                  <a:rPr lang="kk-KZ" sz="1600" i="1" baseline="-25000" dirty="0"/>
                  <a:t>т </a:t>
                </a:r>
                <a:r>
                  <a:rPr lang="kk-KZ" sz="1600" dirty="0"/>
                  <a:t>(%) деп аккумулятордың разрядталу сыйымдылығының осы аккумуляторды зарядтау кезінде алынған электр мөлшеріне қатынасын айтады: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en-US" sz="1600" dirty="0"/>
                  <a:t>γ</a:t>
                </a:r>
                <a:r>
                  <a:rPr lang="kk-KZ" sz="1600" baseline="-25000" dirty="0"/>
                  <a:t>т</a:t>
                </a:r>
                <a:r>
                  <a:rPr lang="kk-KZ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з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1600" dirty="0"/>
                  <a:t> · 100%.                                                                          (17)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i="1" dirty="0"/>
                  <a:t>Энергия бойынша беру </a:t>
                </a:r>
                <a:r>
                  <a:rPr lang="en-US" sz="1600" i="1" dirty="0"/>
                  <a:t>γ</a:t>
                </a:r>
                <a:r>
                  <a:rPr lang="kk-KZ" sz="1600" i="1" baseline="-25000" dirty="0"/>
                  <a:t>э</a:t>
                </a:r>
                <a:r>
                  <a:rPr lang="kk-KZ" sz="1600" baseline="-25000" dirty="0"/>
                  <a:t> </a:t>
                </a:r>
                <a:r>
                  <a:rPr lang="kk-KZ" sz="1600" dirty="0"/>
                  <a:t>(%) деп аккумулятордың разрядталу энергиясының осы аккумуляторды зарядтау кезінде жұмсалған энергияға қатынасын айтады: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en-US" sz="1600" dirty="0"/>
                  <a:t>γ</a:t>
                </a:r>
                <a:r>
                  <a:rPr lang="kk-KZ" sz="1600" baseline="-25000" dirty="0"/>
                  <a:t>э</a:t>
                </a:r>
                <a:r>
                  <a:rPr lang="kk-KZ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з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1600" dirty="0"/>
                  <a:t> · 100%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р</m:t>
                            </m:r>
                          </m:sub>
                        </m:sSub>
                        <m:sSubSup>
                          <m:sSubSup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р</m:t>
                            </m:r>
                          </m:sub>
                          <m:sup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орт</m:t>
                            </m:r>
                          </m:sup>
                        </m:sSubSup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з</m:t>
                            </m:r>
                          </m:sub>
                        </m:sSub>
                        <m:sSubSup>
                          <m:sSubSup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з</m:t>
                            </m:r>
                          </m:sub>
                          <m:sup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орт</m:t>
                            </m:r>
                          </m:sup>
                        </m:sSubSup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з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1600" dirty="0"/>
                  <a:t> · 100%.                                                          (18)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/>
                  <a:t>Энергия бойынша беруді тоқ бойынша беру арқылы сипаттауға болады: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en-US" sz="1600" dirty="0"/>
                  <a:t>γ</a:t>
                </a:r>
                <a:r>
                  <a:rPr lang="kk-KZ" sz="1600" baseline="-25000" dirty="0"/>
                  <a:t>э</a:t>
                </a:r>
                <a:r>
                  <a:rPr lang="kk-KZ" sz="1600" dirty="0"/>
                  <a:t> = </a:t>
                </a:r>
                <a:r>
                  <a:rPr lang="en-US" sz="1600" dirty="0"/>
                  <a:t>γ</a:t>
                </a:r>
                <a:r>
                  <a:rPr lang="kk-KZ" sz="1600" baseline="-25000" dirty="0"/>
                  <a:t>т</a:t>
                </a:r>
                <a:r>
                  <a:rPr lang="kk-KZ" sz="1600" dirty="0"/>
                  <a:t>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р</m:t>
                            </m:r>
                          </m:sub>
                          <m:sup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орт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з</m:t>
                            </m:r>
                          </m:sub>
                          <m:sup>
                            <m:r>
                              <a:rPr lang="kk-KZ" sz="1600" i="1">
                                <a:latin typeface="Cambria Math" panose="02040503050406030204" pitchFamily="18" charset="0"/>
                              </a:rPr>
                              <m:t>орт</m:t>
                            </m:r>
                          </m:sup>
                        </m:sSubSup>
                      </m:den>
                    </m:f>
                  </m:oMath>
                </a14:m>
                <a:r>
                  <a:rPr lang="kk-KZ" sz="1600" dirty="0"/>
                  <a:t> .                                                                                    (19)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i="1" dirty="0"/>
                  <a:t>Электродтың тепе-теңдік потенциалы</a:t>
                </a:r>
                <a:r>
                  <a:rPr lang="kk-KZ" sz="1600" dirty="0"/>
                  <a:t> деп </a:t>
                </a:r>
                <a:r>
                  <a:rPr lang="en-US" sz="1600" dirty="0"/>
                  <a:t>ε</a:t>
                </a:r>
                <a:r>
                  <a:rPr lang="kk-KZ" sz="1600" baseline="-25000" dirty="0"/>
                  <a:t>т-т</a:t>
                </a:r>
                <a:r>
                  <a:rPr lang="kk-KZ" sz="1600" dirty="0"/>
                  <a:t> электролитпен қайтымды тепе-теңдік жағдайында болатын поляризацияланбаған (жұмыс жасамай тұрған) электрод потенциалын айтады.  </a:t>
                </a:r>
                <a:endParaRPr lang="ru-RU" sz="1600" dirty="0"/>
              </a:p>
              <a:p>
                <a:pPr marL="0" indent="0">
                  <a:buNone/>
                </a:pPr>
                <a:endParaRPr lang="ru-RU" sz="1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0">
                <a:blip r:embed="rId2"/>
                <a:stretch>
                  <a:fillRect l="-370" t="-332" r="-815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477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Қолданылуы:</a:t>
            </a:r>
          </a:p>
          <a:p>
            <a:pPr algn="l" eaLnBrk="1" fontAlgn="auto" hangingPunct="1">
              <a:lnSpc>
                <a:spcPct val="16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Батарейкалар сигнализация жүйесінде, шам, сағат, калькулятор, аудиосистема, автоқұрылғыларда қолданылады.</a:t>
            </a:r>
          </a:p>
          <a:p>
            <a:pPr algn="l" eaLnBrk="1" fontAlgn="auto" hangingPunct="1">
              <a:lnSpc>
                <a:spcPct val="16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Аккумуляторлар – көлік қозғалтқыштарын іске қосуда, алыс жақта орналасқан аймақты уақытша электр энергиясымен жабдықтауда қолданылады.</a:t>
            </a:r>
          </a:p>
          <a:p>
            <a:pPr algn="l" eaLnBrk="1" fontAlgn="auto" hangingPunct="1">
              <a:lnSpc>
                <a:spcPct val="16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Электрохимиялық генераторлар – электр станцияларда, энергия көздерінің апаттарында, автономды электр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қамтамасыздандыруда қолданылады</a:t>
            </a: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</p:spPr>
        <p:txBody>
          <a:bodyPr/>
          <a:lstStyle/>
          <a:p>
            <a:pPr algn="l" eaLnBrk="1" hangingPunct="1"/>
            <a:r>
              <a:rPr lang="kk-K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pPr algn="l" eaLnBrk="1" hangingPunct="1"/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Гальваникалық элемент</a:t>
            </a:r>
          </a:p>
          <a:p>
            <a:pPr algn="l">
              <a:buFont typeface="Arial" charset="0"/>
              <a:buChar char="•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Пайда болу тарихы</a:t>
            </a:r>
          </a:p>
          <a:p>
            <a:pPr algn="l">
              <a:buFont typeface="Arial" charset="0"/>
              <a:buChar char="•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Гальваникалық элементтердің классификациясы</a:t>
            </a:r>
          </a:p>
          <a:p>
            <a:pPr algn="l" eaLnBrk="1" hangingPunct="1">
              <a:buFont typeface="Arial" charset="0"/>
              <a:buChar char="•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Электрод түрлері</a:t>
            </a:r>
          </a:p>
          <a:p>
            <a:pPr algn="l" eaLnBrk="1" hangingPunct="1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 Қайтымды электродтар</a:t>
            </a:r>
          </a:p>
          <a:p>
            <a:pPr algn="l" eaLnBrk="1" hangingPunct="1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Ионоселективті мембраналы электродтар</a:t>
            </a:r>
          </a:p>
          <a:p>
            <a:pPr algn="l" eaLnBrk="1" hangingPunct="1">
              <a:buFont typeface="Arial" charset="0"/>
              <a:buChar char="•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Гальваникалық элементтердің сипаттамасы</a:t>
            </a:r>
          </a:p>
          <a:p>
            <a:pPr algn="l" eaLnBrk="1" hangingPunct="1">
              <a:buFont typeface="Arial" charset="0"/>
              <a:buChar char="•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Қолданылуы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685800" y="1571612"/>
            <a:ext cx="77724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7715304" cy="5357850"/>
          </a:xfrm>
        </p:spPr>
        <p:txBody>
          <a:bodyPr>
            <a:normAutofit/>
          </a:bodyPr>
          <a:lstStyle/>
          <a:p>
            <a:r>
              <a:rPr lang="kk-KZ" sz="2800" dirty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Электродтарда химиялық реакциялардың жүруі негізінде электр тогы алынатын системаны химиялық ток көздері деп атаймыз.Химиялық энергия екіге бөлінеді(реакциясы қайтымды және қайтымсыз) </a:t>
            </a:r>
            <a:endParaRPr lang="en-US" sz="2800" dirty="0" smtClean="0">
              <a:latin typeface="Times New Roman KZ" pitchFamily="18" charset="0"/>
              <a:ea typeface="Times New Roman KZ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Біріншілік </a:t>
            </a:r>
            <a:r>
              <a:rPr lang="kk-KZ" sz="2800" dirty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және екіншілік ток көздері (гальваникалық элементтер, аккумуляторлар; бұлардың айырмашылығы бір рет немесе көп рет қолданылады</a:t>
            </a:r>
            <a:r>
              <a:rPr lang="kk-KZ" sz="2800" dirty="0" smtClean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.</a:t>
            </a:r>
            <a:r>
              <a:rPr lang="kk-KZ" sz="2800" dirty="0" smtClean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 Біріншілік</a:t>
            </a:r>
            <a:r>
              <a:rPr lang="en-US" sz="2800" dirty="0" smtClean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ток </a:t>
            </a:r>
            <a:r>
              <a:rPr lang="kk-KZ" sz="2800" dirty="0"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көздеріне гальваникалық элементтер жатады: </a:t>
            </a:r>
            <a:endParaRPr lang="ru-RU" sz="2800" dirty="0">
              <a:latin typeface="Times New Roman KZ" pitchFamily="18" charset="0"/>
              <a:ea typeface="Times New Roman KZ" pitchFamily="18" charset="0"/>
              <a:cs typeface="Times New Roman" pitchFamily="18" charset="0"/>
            </a:endParaRPr>
          </a:p>
          <a:p>
            <a:endParaRPr lang="ru-RU" dirty="0">
              <a:latin typeface="Times New Roman KZ" pitchFamily="18" charset="0"/>
              <a:ea typeface="Times New Roman KZ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1657350"/>
          </a:xfrm>
        </p:spPr>
        <p:txBody>
          <a:bodyPr/>
          <a:lstStyle/>
          <a:p>
            <a:pPr eaLnBrk="1" hangingPunct="1"/>
            <a:r>
              <a:rPr lang="kk-K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 болу тарихы</a:t>
            </a:r>
          </a:p>
          <a:p>
            <a:pPr eaLnBrk="1" hangingPunct="1"/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Әртүрлі металлдардың бір-бірімен әсерлесу нәтижесінен электр тогының пайда болу құбылысын ең алғаш итальяндық физиолог Луиджи Гальвани 1786 жылы тапқан болатын.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2" descr="220px-Luigi_Galvani%2C_oil-painti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1989138"/>
            <a:ext cx="316865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</p:spPr>
        <p:txBody>
          <a:bodyPr/>
          <a:lstStyle/>
          <a:p>
            <a:pPr eaLnBrk="1" hangingPunct="1"/>
            <a:r>
              <a:rPr lang="kk-K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Гальваникалық элемент құрамына электродтар кіреді.</a:t>
            </a:r>
            <a:endParaRPr lang="ru-RU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836712"/>
          <a:ext cx="741682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76250"/>
            <a:ext cx="7775575" cy="5689600"/>
          </a:xfrm>
        </p:spPr>
        <p:txBody>
          <a:bodyPr/>
          <a:lstStyle/>
          <a:p>
            <a:pPr eaLnBrk="1" hangingPunct="1"/>
            <a:r>
              <a:rPr lang="kk-KZ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Қайтымды электродтар</a:t>
            </a:r>
            <a:endParaRPr lang="ru-RU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683568" y="908720"/>
          <a:ext cx="76328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100" dirty="0" smtClean="0">
                <a:latin typeface="Times New Roman KZ" pitchFamily="18" charset="0"/>
                <a:ea typeface="Times New Roman KZ" pitchFamily="18" charset="0"/>
              </a:rPr>
              <a:t>     </a:t>
            </a:r>
            <a:r>
              <a:rPr lang="kk-KZ" sz="3100" dirty="0" smtClean="0">
                <a:latin typeface="Times New Roman KZ" pitchFamily="18" charset="0"/>
                <a:ea typeface="Times New Roman KZ" pitchFamily="18" charset="0"/>
              </a:rPr>
              <a:t>1835 </a:t>
            </a:r>
            <a:r>
              <a:rPr lang="kk-KZ" sz="3100" dirty="0">
                <a:latin typeface="Times New Roman KZ" pitchFamily="18" charset="0"/>
                <a:ea typeface="Times New Roman KZ" pitchFamily="18" charset="0"/>
              </a:rPr>
              <a:t>жылы Даниель гальваникалық элементті ойлап тапты.Ол, күкірт қышқылы ерітіндісіне салынған мыс және мырыш электродтарынан тұрады.</a:t>
            </a:r>
            <a:endParaRPr lang="ru-RU" sz="3100" dirty="0">
              <a:latin typeface="Times New Roman KZ" pitchFamily="18" charset="0"/>
              <a:ea typeface="Times New Roman KZ" pitchFamily="18" charset="0"/>
            </a:endParaRPr>
          </a:p>
          <a:p>
            <a:endParaRPr lang="kk-KZ" dirty="0" smtClean="0"/>
          </a:p>
          <a:p>
            <a:endParaRPr lang="kk-KZ" dirty="0" smtClean="0"/>
          </a:p>
          <a:p>
            <a:pPr>
              <a:buNone/>
            </a:pPr>
            <a:endParaRPr lang="en-US" dirty="0" smtClean="0"/>
          </a:p>
          <a:p>
            <a:r>
              <a:rPr lang="ru-RU" dirty="0" smtClean="0"/>
              <a:t>1</a:t>
            </a:r>
            <a:r>
              <a:rPr lang="kk-KZ" dirty="0"/>
              <a:t>.Даниель-Якоби элементі: Си (+)   </a:t>
            </a:r>
            <a:r>
              <a:rPr lang="en-US" dirty="0"/>
              <a:t>Zn </a:t>
            </a:r>
            <a:r>
              <a:rPr lang="kk-KZ" dirty="0"/>
              <a:t>(-)     </a:t>
            </a:r>
            <a:r>
              <a:rPr lang="ru-RU" dirty="0"/>
              <a:t>          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SO</a:t>
            </a:r>
            <a:r>
              <a:rPr lang="ru-RU" baseline="-25000" dirty="0"/>
              <a:t>4 </a:t>
            </a:r>
            <a:endParaRPr lang="en-US" baseline="-25000" dirty="0" smtClean="0"/>
          </a:p>
          <a:p>
            <a:pPr>
              <a:buNone/>
            </a:pPr>
            <a:r>
              <a:rPr lang="en-US" dirty="0" smtClean="0"/>
              <a:t>         CuSO</a:t>
            </a:r>
            <a:r>
              <a:rPr lang="en-US" baseline="-25000" dirty="0" smtClean="0"/>
              <a:t>4</a:t>
            </a:r>
            <a:r>
              <a:rPr lang="en-US" dirty="0" smtClean="0"/>
              <a:t>+Zn=ZnSO</a:t>
            </a:r>
            <a:r>
              <a:rPr lang="en-US" baseline="-25000" dirty="0" smtClean="0"/>
              <a:t>4</a:t>
            </a:r>
            <a:r>
              <a:rPr lang="en-US" dirty="0" smtClean="0"/>
              <a:t>+Cu</a:t>
            </a:r>
            <a:endParaRPr lang="ru-RU" dirty="0" smtClean="0"/>
          </a:p>
          <a:p>
            <a:pPr>
              <a:buNone/>
            </a:pPr>
            <a:r>
              <a:rPr lang="ru-RU" baseline="-25000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ru-RU" dirty="0" smtClean="0"/>
              <a:t>2</a:t>
            </a:r>
            <a:r>
              <a:rPr lang="kk-KZ" dirty="0" smtClean="0"/>
              <a:t>.Р.Бунзен:  С (+)  </a:t>
            </a:r>
            <a:r>
              <a:rPr lang="en-US" dirty="0" smtClean="0"/>
              <a:t>Zn </a:t>
            </a:r>
            <a:r>
              <a:rPr lang="kk-KZ" dirty="0" smtClean="0"/>
              <a:t>(-)          </a:t>
            </a:r>
            <a:r>
              <a:rPr lang="en-US" dirty="0" smtClean="0"/>
              <a:t>HNO</a:t>
            </a:r>
            <a:r>
              <a:rPr lang="ru-RU" baseline="-25000" dirty="0" smtClean="0"/>
              <a:t>3</a:t>
            </a:r>
            <a:r>
              <a:rPr lang="ru-RU" dirty="0" smtClean="0"/>
              <a:t>/ 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SO</a:t>
            </a:r>
            <a:r>
              <a:rPr lang="ru-RU" baseline="-25000" dirty="0" smtClean="0"/>
              <a:t>4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        2HNO</a:t>
            </a:r>
            <a:r>
              <a:rPr lang="kk-KZ" baseline="-25000" dirty="0" smtClean="0"/>
              <a:t>3</a:t>
            </a:r>
            <a:r>
              <a:rPr lang="kk-KZ" dirty="0" smtClean="0"/>
              <a:t> </a:t>
            </a:r>
            <a:r>
              <a:rPr lang="en-US" dirty="0" smtClean="0"/>
              <a:t>+H </a:t>
            </a:r>
            <a:r>
              <a:rPr lang="kk-KZ" baseline="-25000" dirty="0" smtClean="0"/>
              <a:t>2</a:t>
            </a:r>
            <a:r>
              <a:rPr lang="en-US" dirty="0" smtClean="0"/>
              <a:t>SO </a:t>
            </a:r>
            <a:r>
              <a:rPr lang="kk-KZ" baseline="-25000" dirty="0" smtClean="0"/>
              <a:t>4</a:t>
            </a:r>
            <a:r>
              <a:rPr lang="en-US" dirty="0" smtClean="0"/>
              <a:t>+Zn=</a:t>
            </a:r>
            <a:r>
              <a:rPr lang="en-US" dirty="0" err="1" smtClean="0"/>
              <a:t>ZnSO</a:t>
            </a:r>
            <a:r>
              <a:rPr lang="en-US" dirty="0" smtClean="0"/>
              <a:t> </a:t>
            </a:r>
            <a:r>
              <a:rPr lang="kk-KZ" baseline="-25000" dirty="0" smtClean="0"/>
              <a:t>4</a:t>
            </a:r>
            <a:r>
              <a:rPr lang="en-US" dirty="0" smtClean="0"/>
              <a:t>+2NO </a:t>
            </a:r>
            <a:r>
              <a:rPr lang="kk-KZ" baseline="-25000" dirty="0" smtClean="0"/>
              <a:t>2</a:t>
            </a:r>
            <a:r>
              <a:rPr lang="en-US" dirty="0" smtClean="0"/>
              <a:t>+2H </a:t>
            </a:r>
            <a:r>
              <a:rPr lang="kk-KZ" baseline="-25000" dirty="0" smtClean="0"/>
              <a:t>2</a:t>
            </a:r>
            <a:r>
              <a:rPr lang="en-US" dirty="0" smtClean="0"/>
              <a:t>O </a:t>
            </a:r>
            <a:endParaRPr lang="ru-RU" dirty="0" smtClean="0"/>
          </a:p>
          <a:p>
            <a:pPr>
              <a:buNone/>
            </a:pPr>
            <a:r>
              <a:rPr lang="en-US" baseline="-25000" dirty="0"/>
              <a:t> </a:t>
            </a:r>
            <a:endParaRPr lang="ru-RU" dirty="0"/>
          </a:p>
          <a:p>
            <a:r>
              <a:rPr lang="ru-RU" dirty="0"/>
              <a:t>3</a:t>
            </a:r>
            <a:r>
              <a:rPr lang="kk-KZ" dirty="0"/>
              <a:t>.Грене: С (+)  </a:t>
            </a:r>
            <a:r>
              <a:rPr lang="en-US" dirty="0"/>
              <a:t>Zn </a:t>
            </a:r>
            <a:r>
              <a:rPr lang="kk-KZ" dirty="0"/>
              <a:t>(-)          </a:t>
            </a:r>
            <a:r>
              <a:rPr lang="en-US" dirty="0"/>
              <a:t>k</a:t>
            </a:r>
            <a:r>
              <a:rPr lang="en-US" baseline="-25000" dirty="0"/>
              <a:t>2</a:t>
            </a:r>
            <a:r>
              <a:rPr lang="en-US" dirty="0"/>
              <a:t> Cr</a:t>
            </a:r>
            <a:r>
              <a:rPr lang="en-US" baseline="-25000" dirty="0"/>
              <a:t>2</a:t>
            </a:r>
            <a:r>
              <a:rPr lang="en-US" dirty="0"/>
              <a:t> O</a:t>
            </a:r>
            <a:r>
              <a:rPr lang="en-US" baseline="-25000" dirty="0"/>
              <a:t>7</a:t>
            </a:r>
            <a:r>
              <a:rPr lang="en-US" dirty="0"/>
              <a:t> </a:t>
            </a:r>
            <a:r>
              <a:rPr lang="ru-RU" dirty="0"/>
              <a:t>/ 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SO</a:t>
            </a:r>
            <a:r>
              <a:rPr lang="ru-RU" baseline="-25000" dirty="0" smtClean="0"/>
              <a:t>4</a:t>
            </a:r>
            <a:endParaRPr lang="ru-RU" dirty="0" smtClean="0"/>
          </a:p>
          <a:p>
            <a:pPr>
              <a:buNone/>
            </a:pPr>
            <a:r>
              <a:rPr lang="kk-KZ" dirty="0" smtClean="0"/>
              <a:t>          </a:t>
            </a: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Cr0</a:t>
            </a:r>
            <a:r>
              <a:rPr lang="en-US" baseline="-25000" dirty="0" smtClean="0"/>
              <a:t>7</a:t>
            </a:r>
            <a:r>
              <a:rPr lang="en-US" dirty="0" smtClean="0"/>
              <a:t>+7H</a:t>
            </a:r>
            <a:r>
              <a:rPr lang="en-US" baseline="-25000" dirty="0" smtClean="0"/>
              <a:t>2</a:t>
            </a:r>
            <a:r>
              <a:rPr lang="en-US" dirty="0" smtClean="0"/>
              <a:t> SO</a:t>
            </a:r>
            <a:r>
              <a:rPr lang="en-US" baseline="-25000" dirty="0" smtClean="0"/>
              <a:t>4</a:t>
            </a:r>
            <a:r>
              <a:rPr lang="en-US" dirty="0" smtClean="0"/>
              <a:t>+3Zn=3ZnSO</a:t>
            </a:r>
            <a:r>
              <a:rPr lang="en-US" baseline="-25000" dirty="0" smtClean="0"/>
              <a:t>4</a:t>
            </a:r>
            <a:r>
              <a:rPr lang="en-US" dirty="0" smtClean="0"/>
              <a:t>+7H</a:t>
            </a:r>
            <a:r>
              <a:rPr lang="en-US" baseline="-25000" dirty="0" smtClean="0"/>
              <a:t>2</a:t>
            </a:r>
            <a:r>
              <a:rPr lang="en-US" dirty="0" smtClean="0"/>
              <a:t>O+Cr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+K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r>
              <a:rPr lang="en-US" dirty="0" smtClean="0"/>
              <a:t>4</a:t>
            </a:r>
            <a:r>
              <a:rPr lang="kk-KZ" dirty="0"/>
              <a:t>.</a:t>
            </a:r>
            <a:r>
              <a:rPr lang="en-US" dirty="0"/>
              <a:t>Zn-</a:t>
            </a:r>
            <a:r>
              <a:rPr lang="en-US" dirty="0" err="1"/>
              <a:t>Mn</a:t>
            </a:r>
            <a:r>
              <a:rPr lang="kk-KZ" dirty="0"/>
              <a:t> элементтері:</a:t>
            </a:r>
            <a:endParaRPr lang="ru-RU" dirty="0"/>
          </a:p>
          <a:p>
            <a:pPr>
              <a:buNone/>
            </a:pPr>
            <a:r>
              <a:rPr lang="en-US" dirty="0" smtClean="0"/>
              <a:t>         2MnO </a:t>
            </a:r>
            <a:r>
              <a:rPr lang="kk-KZ" baseline="-25000" dirty="0"/>
              <a:t>2</a:t>
            </a:r>
            <a:r>
              <a:rPr lang="en-US" dirty="0" smtClean="0"/>
              <a:t>+2NH</a:t>
            </a:r>
            <a:r>
              <a:rPr lang="kk-KZ" baseline="-25000" dirty="0" smtClean="0"/>
              <a:t>4</a:t>
            </a:r>
            <a:r>
              <a:rPr lang="en-US" dirty="0" err="1"/>
              <a:t>Cl+Zn</a:t>
            </a:r>
            <a:r>
              <a:rPr lang="en-US" dirty="0"/>
              <a:t>=2MnO(OH</a:t>
            </a:r>
            <a:r>
              <a:rPr lang="en-US" dirty="0" smtClean="0"/>
              <a:t>)+ Zn(NH</a:t>
            </a:r>
            <a:r>
              <a:rPr lang="en-US" baseline="-25000" dirty="0" smtClean="0"/>
              <a:t>3</a:t>
            </a:r>
            <a:r>
              <a:rPr lang="en-US" dirty="0" smtClean="0"/>
              <a:t>) </a:t>
            </a:r>
            <a:r>
              <a:rPr lang="kk-KZ" baseline="-25000" dirty="0" smtClean="0"/>
              <a:t>2</a:t>
            </a:r>
            <a:r>
              <a:rPr lang="en-US" dirty="0" smtClean="0"/>
              <a:t>Cl</a:t>
            </a:r>
            <a:r>
              <a:rPr lang="en-US" baseline="-25000" dirty="0" smtClean="0"/>
              <a:t>2 </a:t>
            </a:r>
            <a:endParaRPr lang="ru-RU" dirty="0" smtClean="0"/>
          </a:p>
          <a:p>
            <a:pPr lvl="0">
              <a:buNone/>
            </a:pPr>
            <a:endParaRPr lang="en-US" baseline="-25000" dirty="0" smtClean="0"/>
          </a:p>
          <a:p>
            <a:pPr lvl="0">
              <a:buNone/>
            </a:pPr>
            <a:endParaRPr lang="en-US" baseline="-25000" dirty="0" smtClean="0"/>
          </a:p>
          <a:p>
            <a:pPr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      </a:t>
            </a:r>
            <a:r>
              <a:rPr lang="kk-KZ" dirty="0" smtClean="0"/>
              <a:t>Тотықты сынап элементі</a:t>
            </a:r>
            <a:r>
              <a:rPr lang="en-US" dirty="0" smtClean="0"/>
              <a:t> </a:t>
            </a:r>
            <a:r>
              <a:rPr lang="kk-KZ" dirty="0" smtClean="0"/>
              <a:t> </a:t>
            </a:r>
          </a:p>
          <a:p>
            <a:pPr>
              <a:buNone/>
            </a:pPr>
            <a:r>
              <a:rPr lang="kk-KZ" dirty="0" smtClean="0"/>
              <a:t>          </a:t>
            </a:r>
            <a:r>
              <a:rPr lang="en-US" dirty="0" smtClean="0"/>
              <a:t>HgO+Zn+2KOH=Hg+K</a:t>
            </a:r>
            <a:r>
              <a:rPr lang="en-US" baseline="-25000" dirty="0" smtClean="0"/>
              <a:t>2</a:t>
            </a:r>
            <a:r>
              <a:rPr lang="en-US" dirty="0" smtClean="0"/>
              <a:t>ZnO</a:t>
            </a:r>
            <a:r>
              <a:rPr lang="en-US" baseline="-25000" dirty="0" smtClean="0"/>
              <a:t>2</a:t>
            </a:r>
            <a:r>
              <a:rPr lang="en-US" dirty="0" smtClean="0"/>
              <a:t>+H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dirty="0" smtClean="0"/>
              <a:t>       Отындық элементтер</a:t>
            </a:r>
          </a:p>
          <a:p>
            <a:pPr>
              <a:buNone/>
            </a:pPr>
            <a:r>
              <a:rPr lang="kk-KZ" dirty="0" smtClean="0"/>
              <a:t>          </a:t>
            </a:r>
            <a:r>
              <a:rPr lang="en-US" dirty="0" smtClean="0"/>
              <a:t> PbO</a:t>
            </a:r>
            <a:r>
              <a:rPr lang="en-US" baseline="-25000" dirty="0" smtClean="0"/>
              <a:t>2</a:t>
            </a:r>
            <a:r>
              <a:rPr lang="en-US" dirty="0" smtClean="0"/>
              <a:t>+4HCLO</a:t>
            </a:r>
            <a:r>
              <a:rPr lang="en-US" baseline="-25000" dirty="0" smtClean="0"/>
              <a:t>4</a:t>
            </a:r>
            <a:r>
              <a:rPr lang="en-US" dirty="0" smtClean="0"/>
              <a:t>+Pb=</a:t>
            </a:r>
            <a:r>
              <a:rPr lang="kk-KZ" dirty="0" smtClean="0"/>
              <a:t>2</a:t>
            </a:r>
            <a:r>
              <a:rPr lang="en-US" dirty="0" err="1" smtClean="0"/>
              <a:t>Pb</a:t>
            </a:r>
            <a:r>
              <a:rPr lang="kk-KZ" dirty="0" smtClean="0"/>
              <a:t>(</a:t>
            </a:r>
            <a:r>
              <a:rPr lang="en-US" dirty="0" smtClean="0"/>
              <a:t>CLO</a:t>
            </a:r>
            <a:r>
              <a:rPr lang="en-US" baseline="-25000" dirty="0" smtClean="0"/>
              <a:t>4</a:t>
            </a:r>
            <a:r>
              <a:rPr lang="kk-KZ" dirty="0" smtClean="0"/>
              <a:t>)</a:t>
            </a:r>
            <a:r>
              <a:rPr lang="kk-KZ" baseline="-25000" dirty="0" smtClean="0"/>
              <a:t>2</a:t>
            </a:r>
            <a:r>
              <a:rPr lang="en-US" dirty="0" smtClean="0"/>
              <a:t>+2H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kk-KZ" dirty="0" smtClean="0"/>
              <a:t> 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endParaRPr lang="ru-RU" dirty="0">
              <a:latin typeface="Times New Roman KZ" pitchFamily="18" charset="0"/>
              <a:ea typeface="Times New Roman KZ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/>
          </p:cNvSpPr>
          <p:nvPr>
            <p:ph type="body" idx="1"/>
          </p:nvPr>
        </p:nvSpPr>
        <p:spPr>
          <a:xfrm>
            <a:off x="468313" y="4581525"/>
            <a:ext cx="8229600" cy="1584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smtClean="0">
                <a:latin typeface="Times New Roman" pitchFamily="18" charset="0"/>
              </a:rPr>
              <a:t>Анод: Zn — 2e− → Zn2+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smtClean="0">
                <a:latin typeface="Times New Roman" pitchFamily="18" charset="0"/>
              </a:rPr>
              <a:t>Катод: 2MnO2 + 2H3O+ + 2e− → 2MnO(OH) + 2H2O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kk-KZ" sz="1800" smtClean="0">
                <a:latin typeface="Times New Roman" pitchFamily="18" charset="0"/>
              </a:rPr>
              <a:t>Электролит ерітіндісі</a:t>
            </a:r>
            <a:r>
              <a:rPr lang="ru-RU" sz="1800" smtClean="0">
                <a:latin typeface="Times New Roman" pitchFamily="18" charset="0"/>
              </a:rPr>
              <a:t>: Zn2+ + 2NH4+ + 2Cl− + 2H2O ↔ [Zn(NH3)2]Cl2 + 2H3O+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smtClean="0">
                <a:latin typeface="Times New Roman" pitchFamily="18" charset="0"/>
              </a:rPr>
              <a:t>Жалпы реакция: Zn + 2MnO2 + 2NH4Cl → 2MnO(OH) + [Zn(NH3)2]Cl2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smtClean="0">
                <a:latin typeface="Times New Roman" pitchFamily="18" charset="0"/>
              </a:rPr>
              <a:t>	Разрядталу кезінде мырышты стакан еріп кетеді. Электролит ерітіндісі ағып кетпес үшін мырыштық стаканда қалың темір қабаты болады. </a:t>
            </a:r>
          </a:p>
        </p:txBody>
      </p:sp>
      <p:pic>
        <p:nvPicPr>
          <p:cNvPr id="12291" name="Рисунок 7" descr="Файл:Процессы в элементе лекланш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0"/>
            <a:ext cx="8424863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159</TotalTime>
  <Words>552</Words>
  <Application>Microsoft Office PowerPoint</Application>
  <PresentationFormat>Экран (4:3)</PresentationFormat>
  <Paragraphs>129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Times New Roman KZ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Біріншілік ток көздері</dc:title>
  <dc:creator>Admin</dc:creator>
  <cp:lastModifiedBy>Кудреева Лейла</cp:lastModifiedBy>
  <cp:revision>34</cp:revision>
  <dcterms:created xsi:type="dcterms:W3CDTF">2015-10-26T00:32:18Z</dcterms:created>
  <dcterms:modified xsi:type="dcterms:W3CDTF">2022-10-01T09:25:48Z</dcterms:modified>
</cp:coreProperties>
</file>